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317" r:id="rId3"/>
    <p:sldId id="316" r:id="rId4"/>
    <p:sldId id="315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299" r:id="rId20"/>
    <p:sldId id="257" r:id="rId21"/>
    <p:sldId id="259" r:id="rId22"/>
    <p:sldId id="265" r:id="rId23"/>
    <p:sldId id="266" r:id="rId24"/>
    <p:sldId id="267" r:id="rId25"/>
    <p:sldId id="268" r:id="rId26"/>
    <p:sldId id="270" r:id="rId27"/>
    <p:sldId id="300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05" autoAdjust="0"/>
  </p:normalViewPr>
  <p:slideViewPr>
    <p:cSldViewPr>
      <p:cViewPr>
        <p:scale>
          <a:sx n="50" d="100"/>
          <a:sy n="50" d="100"/>
        </p:scale>
        <p:origin x="-1188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1CB1E3B-00EF-4C2F-9662-98ABB20E3D12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17413AC-CEBB-440C-A20F-2A6DA16F42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9AD32-43AD-4034-8807-C90C09F7DCAD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35CD4-8E9E-4113-B320-DE7B15A8AD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F50A1-C2F3-4B25-8E4A-BA511CD795FC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3AE79-4AAB-4148-9291-66DC84758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5FC91-7387-4D2A-AC2C-4975FEB2E97F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3A806-08F9-470D-983A-D9ADAC3ACE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24D0A-CC6A-4C32-A950-989D46C922B1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EEAB2-A6A5-4238-8350-88846FCB1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44C8D-8396-4445-B8C0-67251BE7404E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B14A6-4C07-4A66-9FEE-9647BE964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391E5-F6AE-4AB3-8C04-570A28D55168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07DA9-4F20-4EC7-B6C6-376B403854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53F0F-3F2E-4372-BA06-9DF9ED073CCA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FC063-4184-4743-9A18-B69F02FDB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F547E-AD2E-423E-8BAC-28448021BA67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99104-F690-45D5-B7DE-C6CBEEE5D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F4F9F-D1E1-42B1-B14F-298DBACFF113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FF06E-E9B1-42DD-B190-3FAD79810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59592-A9BE-4DEB-BC75-B8D3589D0906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F7F9-7BB6-4F15-808A-1E3070AAD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DEBCC-02C8-499F-9994-95359D2BA1A8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50602-B01F-462E-BA99-64F9DD746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60CB25-8EE1-45E9-BC1D-F43B47FBFBE6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D8417F-19C8-4216-B4D0-AA744A4D5E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NUL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927032" cy="3857600"/>
          </a:xfrm>
          <a:scene3d>
            <a:camera prst="isometricOffAxis2Left"/>
            <a:lightRig rig="threePt" dir="t"/>
          </a:scene3d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9600" dirty="0" smtClean="0"/>
              <a:t>Зарядка для глаз</a:t>
            </a:r>
            <a:endParaRPr lang="ru-RU" sz="9600" dirty="0"/>
          </a:p>
        </p:txBody>
      </p:sp>
      <p:pic>
        <p:nvPicPr>
          <p:cNvPr id="4" name="Shape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42988" y="4581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10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051720" y="534348"/>
            <a:ext cx="892969" cy="821531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38889E-6 -1.48148E-6 L 0.43923 -1.48148E-6 L 0.66111 0.37384 L 0.43923 0.74445 L 1.38889E-6 0.74445 L -0.22083 0.37384 L 1.38889E-6 -1.48148E-6 Z " pathEditMode="relative" rAng="0" ptsTypes="FFFFFFF">
                                      <p:cBhvr>
                                        <p:cTn id="11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14" y="3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8100392" y="4077072"/>
            <a:ext cx="892969" cy="821531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22222E-6 -0.01549 C 0.01493 -0.21276 -0.16736 -0.38274 -0.41094 -0.39477 C -0.64392 -0.40842 -0.86198 -0.27706 -0.87656 -0.08603 C -0.89444 0.09043 -0.74219 0.25509 -0.52344 0.26689 C -0.32378 0.2759 -0.13437 0.16698 -0.11996 0.00255 C -0.10521 -0.14847 -0.23281 -0.28908 -0.41788 -0.30064 C -0.58906 -0.3092 -0.74948 -0.21785 -0.76007 -0.08025 C -0.77083 0.04256 -0.66927 0.1642 -0.51649 0.16929 C -0.37795 0.17877 -0.24739 0.1087 -0.23611 -0.00416 C -0.22916 -0.10384 -0.30555 -0.20051 -0.42552 -0.20652 C -0.53107 -0.21276 -0.63646 -0.1598 -0.64392 -0.07354 C -0.65087 -0.00069 -0.59653 0.06938 -0.50868 0.07586 C -0.43628 0.08187 -0.35989 0.04926 -0.35607 -0.00925 C -0.3493 -0.05666 -0.37795 -0.10684 -0.43246 -0.11262 C -0.47656 -0.11262 -0.52031 -0.1006 -0.52708 -0.06799 C -0.53107 -0.0481 -0.52344 -0.02659 -0.50208 -0.0185 C -0.49132 -0.01549 -0.48368 -0.01549 -0.47291 -0.0185 " pathEditMode="relative" rAng="0" ptsTypes="fffffffffffffffff">
                                      <p:cBhvr>
                                        <p:cTn id="11" dur="1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976" y="-5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23528" y="1052736"/>
            <a:ext cx="892969" cy="82153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2" presetClass="path" presetSubtype="0" accel="50000" decel="5000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1.38889E-6 1.50786E-6 L 0.11563 1.50786E-6 L 0.11563 0.09621 L 0.23125 0.09621 L 0.23125 0.19264 L 0.34688 0.19264 L 0.34688 0.28885 L 0.4625 0.28885 L 0.4625 0.38529 L 0.57813 0.38529 L 0.57813 0.4815 L 0.69375 0.4815 L 0.69375 0.57794 L 0.80955 0.57794 L 0.80955 0.67437 " pathEditMode="relative" rAng="0" ptsTypes="FFFFFFFFFFFFFFF">
                                      <p:cBhvr>
                                        <p:cTn id="11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69" y="337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746676" y="764704"/>
            <a:ext cx="892969" cy="821531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path" presetSubtype="0" accel="50000" decel="5000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1.38889E-6 2.16466E-6 C 0.02639 0.03469 0.05625 0.06868 0.06945 0.1117 C 0.08281 0.15934 0.08958 0.21554 0.09601 0.27127 C 0.10313 0.3284 0.09601 0.37511 0.08958 0.42738 C 0.08281 0.47502 0.07292 0.52706 0.04913 0.56984 C 0.02986 0.61286 -0.00364 0.64778 -0.03976 0.67368 C -0.07274 0.69866 -0.1125 0.71716 -0.15226 0.72479 C -0.19184 0.73404 -0.23142 0.73404 -0.26805 0.72479 C -0.30764 0.71716 -0.34375 0.69496 -0.37378 0.66096 C -0.40382 0.62997 -0.43003 0.59112 -0.4434 0.54394 C -0.45972 0.50092 -0.46632 0.4401 -0.46632 0.392 C -0.46962 0.34528 -0.46632 0.28908 -0.44948 0.24144 C -0.43333 0.19866 -0.40382 0.16374 -0.36406 0.14662 C -0.32378 0.13344 -0.2842 0.15032 -0.25798 0.18154 C -0.23489 0.21138 -0.21823 0.25855 -0.21476 0.31522 C -0.21476 0.37118 -0.21823 0.42322 -0.23489 0.46623 C -0.25139 0.50902 -0.24809 0.51804 -0.31389 0.57423 C -0.37378 0.63506 -0.43333 0.61702 -0.46962 0.62188 C -0.50573 0.62188 -0.53576 0.60384 -0.57187 0.58695 C -0.61215 0.56522 -0.64496 0.52706 -0.6684 0.49213 C -0.69114 0.45721 -0.70087 0.4142 -0.71406 0.34528 C -0.72361 0.27636 -0.72361 0.24144 -0.72361 0.18964 C -0.72361 0.1376 -0.72361 0.0858 -0.72361 0.03469 " pathEditMode="relative" rAng="0" ptsTypes="fffffffffffffffffffffff">
                                      <p:cBhvr>
                                        <p:cTn id="11" dur="8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24" y="367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07504" y="560139"/>
            <a:ext cx="892969" cy="821531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22222E-6 4.44444E-6 C 0.00729 0.43148 0.03246 0.74166 0.05764 0.74166 C 0.08281 0.74166 0.10486 0.43148 0.1125 4.44444E-6 C 0.12309 0.43148 0.14444 0.74166 0.17031 0.74166 C 0.19531 0.74166 0.21736 0.43148 0.2243 4.44444E-6 C 0.23507 0.43148 0.25694 0.74166 0.28212 0.74166 C 0.30781 0.74166 0.33316 0.43148 0.3401 4.44444E-6 C 0.34757 0.43148 0.36962 0.74166 0.39861 0.74166 C 0.41996 0.74166 0.44496 0.43148 0.4526 4.44444E-6 C 0.46007 0.43148 0.48524 0.74166 0.51041 0.74166 C 0.53541 0.74166 0.55746 0.43148 0.5651 4.44444E-6 C 0.57587 0.43148 0.59722 0.74166 0.62291 0.74166 C 0.64826 0.74166 0.67014 0.43148 0.6809 4.44444E-6 C 0.68767 0.43148 0.70972 0.74166 0.73489 0.74166 C 0.76076 0.74166 0.78576 0.43148 0.79271 4.44444E-6 C 0.80035 0.43148 0.82239 0.74166 0.85121 0.74166 C 0.87656 0.74166 0.89791 0.43148 0.90555 4.44444E-6 " pathEditMode="relative" rAng="0" ptsTypes="fffffffffffffffff">
                                      <p:cBhvr>
                                        <p:cTn id="11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3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7945189" y="425946"/>
            <a:ext cx="892969" cy="82153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05556E-6 1.38778E-17 C -0.49288 0.03449 -0.84652 0.075 -0.84583 0.0963 C -0.84514 0.11782 -0.4901 0.11551 0.00382 0.09282 C -0.48975 0.12986 -0.8434 0.16829 -0.84271 0.19074 C -0.84166 0.21227 -0.48715 0.20949 0.00608 0.18588 C -0.48663 0.22384 -0.83958 0.26273 -0.83923 0.28356 C -0.83732 0.30486 -0.48402 0.30509 0.00955 0.28194 C -0.4835 0.31759 -0.83732 0.35625 -0.83646 0.38056 C -0.83593 0.39884 -0.4809 0.39884 0.01337 0.37593 C -0.48055 0.41065 -0.83333 0.4537 -0.83316 0.47384 C -0.83281 0.49468 -0.47777 0.49236 0.01684 0.47037 C -0.47725 0.5081 -0.83038 0.5463 -0.83038 0.56782 C -0.82968 0.58889 -0.47361 0.58681 0.01962 0.56667 C -0.4743 0.60093 -0.82777 0.64028 -0.82708 0.66111 C -0.82639 0.68194 -0.47152 0.68264 0.02292 0.65903 C -0.47118 0.69421 -0.82396 0.73356 -0.82378 0.75741 C -0.82343 0.7787 -0.46857 0.77639 0.02657 0.7544 " pathEditMode="relative" rAng="5251285" ptsTypes="fffffffffffffffff">
                                      <p:cBhvr>
                                        <p:cTn id="11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42" y="4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-2894" y="4365103"/>
            <a:ext cx="892969" cy="821531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6 L 0.06267 3.7037E-6 C 0.09219 3.7037E-6 0.12552 -0.04699 0.15486 -0.05278 C 0.17673 -0.05278 0.21788 -0.00996 0.23646 -0.00996 C 0.26215 -0.00996 0.28767 -0.02315 0.33611 -0.02315 L 0.36962 -0.53588 L 0.40642 0.08264 L 0.45087 3.7037E-6 L 0.48732 -0.02315 L 0.57656 -0.00324 C 0.61719 -0.01297 0.65034 -0.05672 0.69062 -0.07292 C 0.70573 -0.07593 0.73923 -0.07986 0.76146 -0.07292 C 0.78316 -0.06574 0.80191 -0.01991 0.80885 -0.0169 C 0.82048 -0.00324 0.84618 -0.0169 0.86094 -0.00996 L 0.8835 3.7037E-6 L 0.92413 3.7037E-6 " pathEditMode="relative" rAng="0" ptsTypes="FfffFFFFFffffFFF">
                                      <p:cBhvr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98" y="-2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950940" y="332656"/>
            <a:ext cx="892969" cy="821531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1493 0.00324 C 0.26007 0.00324 0.46007 0.18357 0.46007 0.40695 C 0.46007 0.6294 0.26007 0.81088 0.01493 0.81088 C -0.23021 0.81088 -0.42968 0.6294 -0.42968 0.40695 C -0.42968 0.18357 -0.23021 0.00324 0.01493 0.00324 Z " pathEditMode="relative" rAng="0" ptsTypes="fffff">
                                      <p:cBhvr>
                                        <p:cTn id="11" dur="8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4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92696" y="3239049"/>
            <a:ext cx="892969" cy="8215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22222E-6 3.9778E-6 C 2.22222E-6 0.21993 0.09548 0.39939 0.21215 0.39939 C 0.35 0.39939 0.4 0.20004 0.42066 0.07955 L 0.44253 -0.07979 C 0.46389 -0.20028 0.51701 -0.39802 0.67257 -0.39802 C 0.77222 -0.39802 0.88594 -0.2204 0.88594 3.9778E-6 C 0.88594 0.21993 0.77222 0.39939 0.67257 0.39939 C 0.51701 0.39939 0.46389 0.20004 0.44253 0.07955 L 0.42066 -0.07979 C 0.4 -0.20028 0.35 -0.39802 0.21215 -0.39802 C 0.09548 -0.39802 2.22222E-6 -0.2204 2.22222E-6 3.9778E-6 Z " pathEditMode="relative" rAng="0" ptsTypes="ffFffffFfff">
                                      <p:cBhvr>
                                        <p:cTn id="11" dur="1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288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331640" y="548680"/>
            <a:ext cx="714375" cy="71437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49676E-6 C -0.00278 0.08742 0.16667 0.1642 0.38021 0.1679 C 0.54948 0.17484 0.68837 0.13275 0.69149 0.08072 C 0.69149 0.02799 0.55538 -0.02104 0.38333 -0.02382 C 0.29687 -0.02382 0.21927 -0.01734 0.16389 -3.49676E-6 C 0.08333 0.02429 0.03594 0.06314 0.03594 0.1087 C 0.03594 0.13275 0.05 0.15703 0.07517 0.17831 C 0.13298 0.22364 0.24722 0.25532 0.37743 0.25879 C 0.53038 0.2655 0.65521 0.22734 0.65521 0.18201 C 0.65798 0.13275 0.53316 0.09112 0.38021 0.08372 C 0.30278 0.08372 0.23316 0.09112 0.18021 0.10477 C 0.11076 0.12905 0.06649 0.1679 0.06649 0.20629 C 0.06649 0.22734 0.08055 0.24792 0.1026 0.26897 C 0.15555 0.30736 0.25538 0.33904 0.375 0.34251 C 0.51389 0.34621 0.62465 0.31106 0.62465 0.26897 C 0.62778 0.22734 0.51632 0.18849 0.37743 0.18548 C 0.30816 0.18201 0.24444 0.18849 0.19705 0.20236 C 0.13298 0.22364 0.09739 0.25532 0.09739 0.29325 C 0.09739 0.31106 0.10833 0.3321 0.12778 0.34968 C 0.17482 0.38437 0.26667 0.41212 0.37205 0.41582 C 0.49705 0.41582 0.59687 0.38784 0.59687 0.34968 C 0.59687 0.31106 0.49982 0.27591 0.375 0.2729 C 0.31371 0.2729 0.25538 0.27961 0.21389 0.29024 C 0.15555 0.30736 0.12187 0.33904 0.11962 0.37049 C 0.11962 0.38784 0.13298 0.40565 0.14982 0.41952 C 0.19132 0.45398 0.27482 0.47896 0.36927 0.47896 C 0.48021 0.48243 0.57222 0.45745 0.57222 0.42299 C 0.57465 0.38784 0.48298 0.35639 0.37205 0.35269 C 0.31667 0.35269 0.26354 0.35639 0.2276 0.37049 C 0.17482 0.38437 0.14462 0.41212 0.14462 0.44011 C 0.14462 0.45745 0.15278 0.47156 0.16927 0.48543 C 0.20816 0.51689 0.28038 0.53839 0.36632 0.54186 C 0.46892 0.54186 0.54948 0.52059 0.54948 0.48913 C 0.5526 0.45745 0.47205 0.4297 0.36927 0.426 C 0.3191 0.426 0.27482 0.4297 0.24132 0.44011 C 0.19427 0.45398 0.16667 0.47896 0.16667 0.50671 C 0.16667 0.52059 0.17482 0.53076 0.18889 0.54487 C 0.22222 0.57332 0.28871 0.5902 0.36632 0.5939 C 0.45798 0.59737 0.53038 0.57632 0.53038 0.54487 C 0.53038 0.52059 0.46076 0.4926 0.36927 0.4926 C 0.32187 0.48913 0.28038 0.4963 0.24965 0.50324 C 0.20816 0.51689 0.18298 0.53839 0.18298 0.56221 C 0.18298 0.57632 0.19132 0.58719 0.20538 0.59737 C 0.23611 0.62165 0.29687 0.63946 0.36406 0.64316 C 0.44687 0.64663 0.51389 0.62535 0.51389 0.6013 C 0.51389 0.57332 0.44687 0.55204 0.36632 0.54857 C 0.32778 0.54857 0.28871 0.55204 0.26076 0.56221 C 0.22222 0.57332 0.19982 0.5902 0.19982 0.61517 C 0.19982 0.62535 0.20816 0.63576 0.21927 0.64663 C 0.24722 0.66744 0.29982 0.68479 0.36406 0.68479 C 0.43576 0.68849 0.49705 0.67091 0.49705 0.64663 C 0.49705 0.62535 0.43871 0.60431 0.36406 0.60431 C 0.33021 0.6013 0.29444 0.60431 0.26944 0.61147 C 0.23611 0.62535 0.21632 0.64316 0.21632 0.6605 C 0.21632 0.67091 0.22222 0.68109 0.23316 0.68849 C 0.25851 0.70907 0.30555 0.72295 0.36406 0.72641 C 0.43055 0.72641 0.48298 0.70907 0.48298 0.69196 C 0.48298 0.67091 0.43055 0.64963 0.36406 0.64963 C 0.33021 0.64963 0.29982 0.65333 0.28038 0.6605 C 0.24722 0.66744 0.23038 0.68479 0.23038 0.70259 C 0.23038 0.70907 0.23611 0.71994 0.24444 0.72641 C 0.26667 0.74769 0.31094 0.7581 0.36094 0.76203 C 0.42239 0.76203 0.46892 0.74769 0.46892 0.73035 C 0.46892 0.70907 0.42239 0.69496 0.36406 0.69196 C 0.33316 0.69196 0.30555 0.69496 0.28594 0.70259 C 0.25851 0.70907 0.24132 0.72295 0.24132 0.74052 C 0.24132 0.74769 0.24722 0.7544 0.25538 0.76203 " pathEditMode="relative" rAng="0" ptsTypes="fffffffffffffffffffffffffffffffffffffffffffffffffffffffffffffffffff">
                                      <p:cBhvr>
                                        <p:cTn id="6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27" y="369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23528" y="1124744"/>
            <a:ext cx="892969" cy="8215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38889E-6 4.47734E-6 L 0.2316 0.45397 C 0.28038 0.55642 0.35295 0.6117 0.42865 0.6117 C 0.51511 0.6117 0.58403 0.55642 0.63281 0.45397 L 0.86458 4.47734E-6 " pathEditMode="relative" rAng="0" ptsTypes="FffFF">
                                      <p:cBhvr>
                                        <p:cTn id="11" dur="8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29" y="30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7143750" y="214313"/>
            <a:ext cx="1785938" cy="164306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63" y="5072063"/>
            <a:ext cx="1428750" cy="141446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Блок-схема: извлечение 7"/>
          <p:cNvSpPr/>
          <p:nvPr/>
        </p:nvSpPr>
        <p:spPr>
          <a:xfrm>
            <a:off x="285750" y="142875"/>
            <a:ext cx="1428750" cy="1214438"/>
          </a:xfrm>
          <a:prstGeom prst="flowChartExtra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7500938" y="5286375"/>
            <a:ext cx="1500187" cy="1428750"/>
          </a:xfrm>
          <a:prstGeom prst="smileyFac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0.75608 -0.693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00" y="-3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2963E-6 L -0.75608 0.69305 " pathEditMode="relative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-0.8033 -0.74537 " pathEditMode="relative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0.7875 0.7456 " pathEditMode="relative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14313" y="5000625"/>
            <a:ext cx="1785937" cy="1643063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358063" y="285750"/>
            <a:ext cx="1428750" cy="1414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Блок-схема: извлечение 7"/>
          <p:cNvSpPr/>
          <p:nvPr/>
        </p:nvSpPr>
        <p:spPr>
          <a:xfrm>
            <a:off x="7572375" y="5286375"/>
            <a:ext cx="1428750" cy="1214438"/>
          </a:xfrm>
          <a:prstGeom prst="flowChartExtra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214313" y="214313"/>
            <a:ext cx="1500187" cy="1428750"/>
          </a:xfrm>
          <a:prstGeom prst="smileyFac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11111E-6 L 0.77969 1.11111E-6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562 0.73518 " pathEditMode="relative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46945E-18 L -0.7875 -0.01042 " pathEditMode="relative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-0.0158 -0.71412 " pathEditMode="relative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7-конечная звезда 5"/>
          <p:cNvSpPr/>
          <p:nvPr/>
        </p:nvSpPr>
        <p:spPr>
          <a:xfrm>
            <a:off x="3286125" y="2214563"/>
            <a:ext cx="2357438" cy="2143125"/>
          </a:xfrm>
          <a:prstGeom prst="star7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7-конечная звезда 5"/>
          <p:cNvSpPr/>
          <p:nvPr/>
        </p:nvSpPr>
        <p:spPr>
          <a:xfrm>
            <a:off x="3286125" y="2214563"/>
            <a:ext cx="2357438" cy="2143125"/>
          </a:xfrm>
          <a:prstGeom prst="star7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7-конечная звезда 5"/>
          <p:cNvSpPr/>
          <p:nvPr/>
        </p:nvSpPr>
        <p:spPr>
          <a:xfrm>
            <a:off x="3286125" y="2214563"/>
            <a:ext cx="2357438" cy="2143125"/>
          </a:xfrm>
          <a:prstGeom prst="star7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7-конечная звезда 5"/>
          <p:cNvSpPr/>
          <p:nvPr/>
        </p:nvSpPr>
        <p:spPr>
          <a:xfrm>
            <a:off x="3286125" y="2214563"/>
            <a:ext cx="2357438" cy="2143125"/>
          </a:xfrm>
          <a:prstGeom prst="star7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араллелограмм 20"/>
          <p:cNvSpPr/>
          <p:nvPr/>
        </p:nvSpPr>
        <p:spPr>
          <a:xfrm>
            <a:off x="214313" y="5041900"/>
            <a:ext cx="3500437" cy="1128713"/>
          </a:xfrm>
          <a:prstGeom prst="parallelogram">
            <a:avLst>
              <a:gd name="adj" fmla="val 1174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1500188" y="2143125"/>
            <a:ext cx="2214562" cy="2898775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214313" y="2143125"/>
            <a:ext cx="1214437" cy="1071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428875" y="2143125"/>
            <a:ext cx="1214438" cy="1071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араллелограмм 19"/>
          <p:cNvSpPr/>
          <p:nvPr/>
        </p:nvSpPr>
        <p:spPr>
          <a:xfrm>
            <a:off x="214313" y="2143125"/>
            <a:ext cx="3500437" cy="1128713"/>
          </a:xfrm>
          <a:prstGeom prst="parallelogram">
            <a:avLst>
              <a:gd name="adj" fmla="val 11744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9" name="Picture 5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4714875"/>
            <a:ext cx="1830388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Блок-схема: процесс 13"/>
          <p:cNvSpPr/>
          <p:nvPr/>
        </p:nvSpPr>
        <p:spPr>
          <a:xfrm>
            <a:off x="214313" y="3214688"/>
            <a:ext cx="2214562" cy="2955925"/>
          </a:xfrm>
          <a:prstGeom prst="flowChart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54 -4.6346E-6 L -0.64757 -4.634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757 -4.6346E-6 L -0.08056 0.0104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51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55 -1.66512E-6 L -0.65434 -0.0120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99" y="-6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695 -0.00879 L -0.08855 -2.79371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20" y="4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54 -1.66512E-6 L -0.63628 -0.01202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96" y="-6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929063" y="4643438"/>
            <a:ext cx="714375" cy="64293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Цилиндр 4"/>
          <p:cNvSpPr/>
          <p:nvPr/>
        </p:nvSpPr>
        <p:spPr>
          <a:xfrm>
            <a:off x="3500438" y="785813"/>
            <a:ext cx="1857375" cy="307181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/>
          </a:p>
        </p:txBody>
      </p:sp>
      <p:sp>
        <p:nvSpPr>
          <p:cNvPr id="6" name="Цилиндр 5"/>
          <p:cNvSpPr/>
          <p:nvPr/>
        </p:nvSpPr>
        <p:spPr>
          <a:xfrm>
            <a:off x="1214438" y="785813"/>
            <a:ext cx="1857375" cy="307181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Цилиндр 6"/>
          <p:cNvSpPr/>
          <p:nvPr/>
        </p:nvSpPr>
        <p:spPr>
          <a:xfrm>
            <a:off x="5715000" y="785813"/>
            <a:ext cx="1857375" cy="307181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-0.00781 0.28356 " pathEditMode="relative" rAng="0" ptsTypes="AA">
                                      <p:cBhvr>
                                        <p:cTn id="6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25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417 L -0.0158 0.28354 " pathEditMode="relative" rAng="0" ptsTypes="AA">
                                      <p:cBhvr>
                                        <p:cTn id="9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" y="139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8.51852E-6 L -0.01563 0.28356 " pathEditMode="relative" ptsTypes="AA">
                                      <p:cBhvr>
                                        <p:cTn id="12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750"/>
                            </p:stCondLst>
                            <p:childTnLst>
                              <p:par>
                                <p:cTn id="1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28356 C -0.00781 0.32755 0.01927 0.36366 0.05226 0.36366 C 0.09115 0.36366 0.10521 0.32361 0.11111 0.29954 L 0.11719 0.26759 C 0.12327 0.24352 0.1382 0.20347 0.18212 0.20347 C 0.21024 0.20347 0.24219 0.23958 0.24219 0.28356 C 0.24219 0.32755 0.21024 0.36366 0.18212 0.36366 C 0.1382 0.36366 0.12327 0.32361 0.11719 0.29954 L 0.11111 0.26759 C 0.10521 0.24352 0.09115 0.20347 0.05226 0.20347 C 0.01927 0.20347 -0.00781 0.23958 -0.00781 0.28356 Z " pathEditMode="relative" rAng="0" ptsTypes="ffFffffFfff">
                                      <p:cBhvr>
                                        <p:cTn id="15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C 3.61111E-6 0.04398 0.02708 0.08009 0.06007 0.08009 C 0.09895 0.08009 0.11302 0.04005 0.11892 0.01597 L 0.125 -0.01597 C 0.13107 -0.04005 0.146 -0.08009 0.18993 -0.08009 C 0.21805 -0.08009 0.25 -0.04398 0.25 -3.7037E-7 C 0.25 0.04398 0.21805 0.08009 0.18993 0.08009 C 0.146 0.08009 0.13107 0.04005 0.125 0.01597 L 0.11892 -0.01597 C 0.11302 -0.04005 0.09895 -0.08009 0.06007 -0.08009 C 0.02708 -0.08009 3.61111E-6 -0.04398 3.61111E-6 -3.7037E-7 Z " pathEditMode="relative" rAng="0" ptsTypes="ffFffffFfff">
                                      <p:cBhvr>
                                        <p:cTn id="18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25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434 0.12593 " pathEditMode="relative" ptsTypes="AA">
                                      <p:cBhvr>
                                        <p:cTn id="21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5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30173 -0.06088 0.60347 -0.12176 0.61284 -0.09028 C 0.62222 -0.0588 0.03871 0.15856 0.05642 0.18935 C 0.07413 0.22014 0.7335 0.11181 0.71927 0.09468 C 0.70503 0.07755 0.33802 0.08171 -0.029 0.08611 " pathEditMode="relative" ptsTypes="aaaaA">
                                      <p:cBhvr>
                                        <p:cTn id="24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23528" y="5373216"/>
            <a:ext cx="892969" cy="821531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06198E-6 L 0.22952 -0.53516 C 0.27778 -0.65588 0.34983 -0.72063 0.42465 -0.72063 C 0.51042 -0.72063 0.57882 -0.65588 0.62708 -0.53516 L 0.85677 3.06198E-6 " pathEditMode="relative" rAng="0" ptsTypes="FffFF">
                                      <p:cBhvr>
                                        <p:cTn id="11" dur="8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30" y="-360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51520" y="836712"/>
            <a:ext cx="892969" cy="82153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72222E-6 3.86679E-6 L 0.66805 0.19495 C 0.81961 0.2352 0.90416 0.29648 0.90416 0.36031 C 0.90416 0.43293 0.81961 0.49144 0.66805 0.53168 L 4.72222E-6 0.72687 " pathEditMode="relative" rAng="0" ptsTypes="FffFF">
                                      <p:cBhvr>
                                        <p:cTn id="11" dur="8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08" y="363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4067944" y="404664"/>
            <a:ext cx="892969" cy="821531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61111E-6 -1.48011E-7 L 0.46475 0.75856 L -0.46441 0.75856 L 3.61111E-6 -1.48011E-7 Z " pathEditMode="relative" rAng="0" ptsTypes="FFFF">
                                      <p:cBhvr>
                                        <p:cTn id="11" dur="8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79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139952" y="5589240"/>
            <a:ext cx="892969" cy="821531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path" presetSubtype="0" accel="50000" decel="5000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2.5E-6 -0.00069 L -0.46475 -0.76272 L 0.46441 -0.76272 L -2.5E-6 -0.00069 Z " pathEditMode="relative" rAng="10800000" ptsTypes="FFFF">
                                      <p:cBhvr>
                                        <p:cTn id="11" dur="8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380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5626" y="2975669"/>
            <a:ext cx="892969" cy="821531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21832E-6 L 0.46459 -0.46624 L 0.92934 4.21832E-6 L 0.46459 0.46739 L -4.16667E-6 4.21832E-6 Z " pathEditMode="relative" rAng="0" ptsTypes="FFFFF">
                                      <p:cBhvr>
                                        <p:cTn id="11" dur="8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45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978374" y="548679"/>
            <a:ext cx="892969" cy="8215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path" presetSubtype="0" accel="50000" decel="5000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0.01928 0.00325 L 0.16667 0.19838 L 0.46407 0.19838 L 0.3158 0.39815 L 0.46407 0.59352 L 0.16667 0.59352 L 0.01928 0.79283 L -0.12899 0.59352 L -0.42482 0.59352 L -0.27743 0.39815 L -0.42482 0.19838 L -0.12899 0.19838 L 0.01928 0.00325 Z " pathEditMode="relative" rAng="0" ptsTypes="FFFFFFFFFFFFF">
                                      <p:cBhvr>
                                        <p:cTn id="11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0" y="3068960"/>
            <a:ext cx="892969" cy="82153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L 0.32257 -0.11759 L 0.44375 -0.43079 L 0.56111 -0.11759 L 0.88437 -1.48148E-6 L 0.56111 0.11736 L 0.44375 0.43241 L 0.32257 0.11736 L 8.33333E-7 -1.48148E-6 Z " pathEditMode="relative" rAng="0" ptsTypes="FFFFFFFFF">
                                      <p:cBhvr>
                                        <p:cTn id="11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219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437</TotalTime>
  <Words>0</Words>
  <Application>Microsoft Office PowerPoint</Application>
  <PresentationFormat>Экран (4:3)</PresentationFormat>
  <Paragraphs>0</Paragraphs>
  <Slides>27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27</vt:i4>
      </vt:variant>
    </vt:vector>
  </HeadingPairs>
  <TitlesOfParts>
    <vt:vector size="35" baseType="lpstr">
      <vt:lpstr>Arial</vt:lpstr>
      <vt:lpstr>Calibri</vt:lpstr>
      <vt:lpstr>Constantia</vt:lpstr>
      <vt:lpstr>Wingdings 2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school119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Зарядка для глаз</dc:title>
  <dc:creator>truhan</dc:creator>
  <cp:lastModifiedBy>Преподаватель</cp:lastModifiedBy>
  <cp:revision>53</cp:revision>
  <dcterms:created xsi:type="dcterms:W3CDTF">2009-05-12T02:03:51Z</dcterms:created>
  <dcterms:modified xsi:type="dcterms:W3CDTF">2013-12-03T07:31:23Z</dcterms:modified>
</cp:coreProperties>
</file>