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57" r:id="rId4"/>
    <p:sldId id="259" r:id="rId5"/>
    <p:sldId id="267" r:id="rId6"/>
    <p:sldId id="262" r:id="rId7"/>
    <p:sldId id="264" r:id="rId8"/>
    <p:sldId id="258" r:id="rId9"/>
    <p:sldId id="260" r:id="rId10"/>
    <p:sldId id="261" r:id="rId11"/>
    <p:sldId id="268" r:id="rId12"/>
    <p:sldId id="263" r:id="rId13"/>
    <p:sldId id="266" r:id="rId14"/>
    <p:sldId id="269" r:id="rId15"/>
    <p:sldId id="270" r:id="rId16"/>
  </p:sldIdLst>
  <p:sldSz cx="9144000" cy="6858000" type="screen4x3"/>
  <p:notesSz cx="6858000" cy="9144000"/>
  <p:photoAlbum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EE4044A-60DF-4A3A-A201-016B29267F78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A922E37-D770-466E-8D30-E6C4C1E507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77164-6384-40F9-8BA0-C562B51DCA7C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E6445-3BF0-4483-885F-B06627CE48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35B7BE-FFBF-4F89-8473-B9321152931F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4D900D2-FC05-429E-99F9-C1C1A05B82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D5BD7-36F7-4E60-A3EC-ADA4FDA9C369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D0A28-F01B-4D91-BCE6-D9200A67CC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23EA55E-D19A-447F-8504-295377B86E5B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1351F8-CB78-4875-BE50-3DD7F6B67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2EA70-5BBD-4198-ABCD-0D7D49E23945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21201-AB07-4AC3-BD82-A0F8F18C43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EAB2E-EA07-42E6-BEE3-940BBFB08AAA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DB44A-BF2A-4FEF-9377-51BEDDACC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78D2D-3019-4074-9B62-7CAA44F1F6E7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7F827-3012-4CDE-862E-90AFBDC27D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7F771-6F41-4223-860D-B0BDB2B2D3B6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EF68D-66DF-412B-B99A-D2284FEB2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CEEBA-931E-43F7-8FC1-2F62EA78017E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E1739-9145-4C7A-B65F-6E4791A7B8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B0AE12-D095-4FBC-82C7-C0F569B31364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D94F61-BF29-4494-B675-D53F392DC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EBF615F-CB1E-422A-BD68-94348424AC89}" type="datetimeFigureOut">
              <a:rPr lang="ru-RU"/>
              <a:pPr>
                <a:defRPr/>
              </a:pPr>
              <a:t>19.12.2013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4FE612A-1D0E-46EF-9F94-5B470D490C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98" r:id="rId9"/>
    <p:sldLayoutId id="2147483689" r:id="rId10"/>
    <p:sldLayoutId id="214748369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onstantia" pitchFamily="18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69;&#1083;&#1074;&#1080;&#1089;%20&#1055;&#1088;&#1077;&#1089;&#1083;&#1080;%20_-_A%20Little%20Less%20Conversation%20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611188" y="1700213"/>
            <a:ext cx="6653212" cy="2808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Не забывайте соблюдать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технику безопасности и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правила работы с ПК</a:t>
            </a:r>
          </a:p>
        </p:txBody>
      </p:sp>
      <p:pic>
        <p:nvPicPr>
          <p:cNvPr id="3" name="Элвис Пресли _-_A Little Less Conversation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1" descr="5 сл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Прямоугольник 2"/>
          <p:cNvSpPr>
            <a:spLocks noChangeArrowheads="1"/>
          </p:cNvSpPr>
          <p:nvPr/>
        </p:nvSpPr>
        <p:spPr bwMode="auto">
          <a:xfrm>
            <a:off x="4356100" y="260350"/>
            <a:ext cx="4572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Arial Black" pitchFamily="34" charset="0"/>
              </a:rPr>
              <a:t>Не стоит принимать пищу во время работы за компьютером</a:t>
            </a:r>
          </a:p>
        </p:txBody>
      </p:sp>
      <p:sp>
        <p:nvSpPr>
          <p:cNvPr id="4" name="Овальная выноска 3"/>
          <p:cNvSpPr/>
          <p:nvPr/>
        </p:nvSpPr>
        <p:spPr>
          <a:xfrm>
            <a:off x="3851275" y="0"/>
            <a:ext cx="4968875" cy="2349500"/>
          </a:xfrm>
          <a:prstGeom prst="wedgeEllipseCallou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1" descr="кошки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288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250825" y="333375"/>
            <a:ext cx="3529013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C00000"/>
                </a:solidFill>
                <a:latin typeface="Arial Black" pitchFamily="34" charset="0"/>
              </a:rPr>
              <a:t>Периодически проверяйте диск на наличие ошибок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1" descr="7сл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2153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 rot="10146630">
            <a:off x="687388" y="4584700"/>
            <a:ext cx="3344862" cy="1752600"/>
          </a:xfrm>
          <a:prstGeom prst="wedgeEllipseCallou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1187450" y="4941888"/>
            <a:ext cx="3352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Arial Black" pitchFamily="34" charset="0"/>
              </a:rPr>
              <a:t>Очищайте клавиатуру от пыли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1" descr="кошка3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724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Прямоугольник 2"/>
          <p:cNvSpPr>
            <a:spLocks noChangeArrowheads="1"/>
          </p:cNvSpPr>
          <p:nvPr/>
        </p:nvSpPr>
        <p:spPr bwMode="auto">
          <a:xfrm>
            <a:off x="4427538" y="1052513"/>
            <a:ext cx="3240087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Arial Black" pitchFamily="34" charset="0"/>
              </a:rPr>
              <a:t>Периодически проверяйте исправность разъемов и шнура питания</a:t>
            </a:r>
          </a:p>
        </p:txBody>
      </p:sp>
      <p:sp>
        <p:nvSpPr>
          <p:cNvPr id="4" name="Овальная выноска 3"/>
          <p:cNvSpPr/>
          <p:nvPr/>
        </p:nvSpPr>
        <p:spPr>
          <a:xfrm rot="3020764">
            <a:off x="3501231" y="370681"/>
            <a:ext cx="4641851" cy="3700463"/>
          </a:xfrm>
          <a:prstGeom prst="wedgeEllipseCallout">
            <a:avLst>
              <a:gd name="adj1" fmla="val -51418"/>
              <a:gd name="adj2" fmla="val 8249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1" descr="2.jpg"/>
          <p:cNvPicPr>
            <a:picLocks noChangeAspect="1"/>
          </p:cNvPicPr>
          <p:nvPr/>
        </p:nvPicPr>
        <p:blipFill>
          <a:blip r:embed="rId2" cstate="print"/>
          <a:srcRect r="39063" b="11250"/>
          <a:stretch>
            <a:fillRect/>
          </a:stretch>
        </p:blipFill>
        <p:spPr bwMode="auto">
          <a:xfrm>
            <a:off x="0" y="0"/>
            <a:ext cx="81724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3924300" y="3317875"/>
            <a:ext cx="424815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C00000"/>
                </a:solidFill>
                <a:latin typeface="Arial Black" pitchFamily="34" charset="0"/>
              </a:rPr>
              <a:t>Раз в полгода следует очищать от пыли внутреннюю поверхность системного блока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1" descr="еще одн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724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5508625" y="333375"/>
            <a:ext cx="3455988" cy="1836738"/>
          </a:xfrm>
          <a:prstGeom prst="wedgeRoundRectCallout">
            <a:avLst>
              <a:gd name="adj1" fmla="val -58827"/>
              <a:gd name="adj2" fmla="val 109606"/>
              <a:gd name="adj3" fmla="val 16667"/>
            </a:avLst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651" name="Прямоугольник 4"/>
          <p:cNvSpPr>
            <a:spLocks noChangeArrowheads="1"/>
          </p:cNvSpPr>
          <p:nvPr/>
        </p:nvSpPr>
        <p:spPr bwMode="auto">
          <a:xfrm>
            <a:off x="5580063" y="260350"/>
            <a:ext cx="33845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C000"/>
                </a:solidFill>
                <a:latin typeface="Arial Black" pitchFamily="34" charset="0"/>
              </a:rPr>
              <a:t>Надеюсь вы будете соблюдать технику безопасности при работе на ПК</a:t>
            </a:r>
            <a:r>
              <a:rPr lang="ru-RU" sz="2400" b="1">
                <a:solidFill>
                  <a:srgbClr val="FFC000"/>
                </a:solidFill>
                <a:latin typeface="Arial Black" pitchFamily="34" charset="0"/>
              </a:rPr>
              <a:t>?!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1" descr="кошка2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Прямоугольник 2"/>
          <p:cNvSpPr>
            <a:spLocks noChangeArrowheads="1"/>
          </p:cNvSpPr>
          <p:nvPr/>
        </p:nvSpPr>
        <p:spPr bwMode="auto">
          <a:xfrm>
            <a:off x="2700338" y="188913"/>
            <a:ext cx="644366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C00000"/>
                </a:solidFill>
                <a:latin typeface="Arial Black" pitchFamily="34" charset="0"/>
              </a:rPr>
              <a:t>Площадь на одно рабочее место пользователей ПЭВМ  должна быть не менее  4,5 м</a:t>
            </a:r>
            <a:r>
              <a:rPr lang="ru-RU" sz="2800" baseline="30000">
                <a:solidFill>
                  <a:srgbClr val="C00000"/>
                </a:solidFill>
                <a:latin typeface="Arial Black" pitchFamily="34" charset="0"/>
              </a:rPr>
              <a:t>2</a:t>
            </a:r>
            <a:endParaRPr lang="ru-RU" sz="280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1" descr="1 слайд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4103688" y="0"/>
            <a:ext cx="5040312" cy="2663825"/>
          </a:xfrm>
          <a:prstGeom prst="wedgeEllipseCallou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5580063" y="27082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5364" name="Прямоугольник 4"/>
          <p:cNvSpPr>
            <a:spLocks noChangeArrowheads="1"/>
          </p:cNvSpPr>
          <p:nvPr/>
        </p:nvSpPr>
        <p:spPr bwMode="auto">
          <a:xfrm>
            <a:off x="4787900" y="404813"/>
            <a:ext cx="39243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Экран монитора должен находиться от глаз пользователя на расстоянии 60-70 см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1" descr="3 сл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75963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Прямоугольник 2"/>
          <p:cNvSpPr>
            <a:spLocks noChangeArrowheads="1"/>
          </p:cNvSpPr>
          <p:nvPr/>
        </p:nvSpPr>
        <p:spPr bwMode="auto">
          <a:xfrm>
            <a:off x="4355976" y="4365104"/>
            <a:ext cx="4572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rgbClr val="FFC000"/>
                </a:solidFill>
                <a:latin typeface="Arial Black" pitchFamily="34" charset="0"/>
              </a:rPr>
              <a:t>Правильная рабочая поза:</a:t>
            </a:r>
          </a:p>
          <a:p>
            <a:r>
              <a:rPr lang="ru-RU" sz="2400" dirty="0">
                <a:solidFill>
                  <a:srgbClr val="FFC000"/>
                </a:solidFill>
                <a:latin typeface="Arial Black" pitchFamily="34" charset="0"/>
              </a:rPr>
              <a:t>Следует сидеть прямо (не сутулясь) и опираться спиной о спинку кресла.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" descr="кошка4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724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Прямоугольник 2"/>
          <p:cNvSpPr>
            <a:spLocks noChangeArrowheads="1"/>
          </p:cNvSpPr>
          <p:nvPr/>
        </p:nvSpPr>
        <p:spPr bwMode="auto">
          <a:xfrm>
            <a:off x="3708400" y="188913"/>
            <a:ext cx="4643438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Arial Black" pitchFamily="34" charset="0"/>
              </a:rPr>
              <a:t>После 10-15 минут непрерывной работы за ПК необходимо делать перерыв для проведения физкультминутки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1" descr="6сл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Прямоугольник 2"/>
          <p:cNvSpPr>
            <a:spLocks noChangeArrowheads="1"/>
          </p:cNvSpPr>
          <p:nvPr/>
        </p:nvSpPr>
        <p:spPr bwMode="auto">
          <a:xfrm>
            <a:off x="0" y="5287963"/>
            <a:ext cx="9144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FF00"/>
                </a:solidFill>
                <a:latin typeface="Arial Black" pitchFamily="34" charset="0"/>
              </a:rPr>
              <a:t>Если Вы внесли компьютер из холодного места в теплое,  не включайте компьютер до тех пор, пока его температура не сравняется с температурой окружающей среды.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1" descr="кошка1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Прямоугольник 2"/>
          <p:cNvSpPr>
            <a:spLocks noChangeArrowheads="1"/>
          </p:cNvSpPr>
          <p:nvPr/>
        </p:nvSpPr>
        <p:spPr bwMode="auto">
          <a:xfrm>
            <a:off x="6372225" y="3789363"/>
            <a:ext cx="259238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Не роняйте компьютер</a:t>
            </a:r>
          </a:p>
        </p:txBody>
      </p:sp>
      <p:sp>
        <p:nvSpPr>
          <p:cNvPr id="4" name="Овальная выноска 3"/>
          <p:cNvSpPr/>
          <p:nvPr/>
        </p:nvSpPr>
        <p:spPr>
          <a:xfrm>
            <a:off x="6191250" y="3357563"/>
            <a:ext cx="2952750" cy="1836737"/>
          </a:xfrm>
          <a:prstGeom prst="wedgeEllipseCallout">
            <a:avLst>
              <a:gd name="adj1" fmla="val -86061"/>
              <a:gd name="adj2" fmla="val -1744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1" descr="2 слайд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0"/>
            <a:ext cx="9123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5219700" y="620713"/>
            <a:ext cx="3455988" cy="1871662"/>
          </a:xfrm>
          <a:prstGeom prst="wedgeEllipseCallou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5795963" y="836613"/>
            <a:ext cx="30241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 Black" pitchFamily="34" charset="0"/>
              </a:rPr>
              <a:t>Не допускайте попадания жидкости внутрь ПК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1" descr="4 сл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Прямоугольник 2"/>
          <p:cNvSpPr>
            <a:spLocks noChangeArrowheads="1"/>
          </p:cNvSpPr>
          <p:nvPr/>
        </p:nvSpPr>
        <p:spPr bwMode="auto">
          <a:xfrm>
            <a:off x="468313" y="836613"/>
            <a:ext cx="457200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Arial Black" pitchFamily="34" charset="0"/>
              </a:rPr>
              <a:t>Не нужно ставить или класть на компьютер любые посторонние предметы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108</TotalTime>
  <Words>161</Words>
  <Application>Microsoft Office PowerPoint</Application>
  <PresentationFormat>Экран (4:3)</PresentationFormat>
  <Paragraphs>18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Техника безопасности при работе на компьютере</dc:title>
  <dc:creator>Пользователь Windows</dc:creator>
  <cp:lastModifiedBy>Пользователь Windows</cp:lastModifiedBy>
  <cp:revision>12</cp:revision>
  <dcterms:created xsi:type="dcterms:W3CDTF">2013-11-23T09:29:24Z</dcterms:created>
  <dcterms:modified xsi:type="dcterms:W3CDTF">2013-12-19T12:24:46Z</dcterms:modified>
</cp:coreProperties>
</file>