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76D91E-7537-4B19-9D91-AE0DF5A979B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294B14-1748-4D20-BABF-B47540ACC2C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772400" cy="1470025"/>
          </a:xfrm>
        </p:spPr>
        <p:txBody>
          <a:bodyPr/>
          <a:lstStyle/>
          <a:p>
            <a:r>
              <a:rPr lang="ru-RU" sz="2000" dirty="0" smtClean="0">
                <a:latin typeface="Arial Black" pitchFamily="34" charset="0"/>
              </a:rPr>
              <a:t>Урок </a:t>
            </a:r>
            <a:r>
              <a:rPr lang="ru-RU" sz="2000" dirty="0" smtClean="0">
                <a:latin typeface="Arial Black" pitchFamily="34" charset="0"/>
              </a:rPr>
              <a:t>русского языка  «Обобщение </a:t>
            </a:r>
            <a:r>
              <a:rPr lang="ru-RU" sz="2000" smtClean="0">
                <a:latin typeface="Arial Black" pitchFamily="34" charset="0"/>
              </a:rPr>
              <a:t>по теме </a:t>
            </a:r>
            <a:r>
              <a:rPr lang="ru-RU" sz="2000" smtClean="0">
                <a:latin typeface="Arial Black" pitchFamily="34" charset="0"/>
              </a:rPr>
              <a:t>«Местоимение</a:t>
            </a:r>
            <a:r>
              <a:rPr lang="ru-RU" sz="2000" dirty="0" smtClean="0">
                <a:latin typeface="Arial Black" pitchFamily="34" charset="0"/>
              </a:rPr>
              <a:t>»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6400800" cy="17526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 Black" pitchFamily="34" charset="0"/>
              </a:rPr>
              <a:t>Тип урока: Обобщение и повторение.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endParaRPr lang="ru-RU" sz="2000" dirty="0" smtClean="0">
              <a:latin typeface="Arial Black" pitchFamily="34" charset="0"/>
            </a:endParaRPr>
          </a:p>
          <a:p>
            <a:endParaRPr lang="ru-RU" sz="2000" dirty="0" smtClean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47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Он-личное местоимение, нами- личное, нашем-притяжательное, я - личное, моего-притяжательное, мне-личное ,тобой -личное, об этом – указательное, твой-притяжательное, это-указательное, она-личное ,их –притяжательное, </a:t>
            </a:r>
            <a:r>
              <a:rPr lang="ru-RU" b="1" dirty="0" smtClean="0"/>
              <a:t>его-личное ,</a:t>
            </a:r>
            <a:r>
              <a:rPr lang="ru-RU" b="1" dirty="0"/>
              <a:t>кто-то</a:t>
            </a:r>
            <a:r>
              <a:rPr lang="ru-RU" sz="2000" b="1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–неопределенное, этом-указательное ,себе -возвратное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упражнения №1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59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latin typeface="Arial Black" pitchFamily="34" charset="0"/>
              </a:rPr>
              <a:t>Утверждение верное</a:t>
            </a:r>
          </a:p>
          <a:p>
            <a:r>
              <a:rPr lang="ru-RU" sz="2000" b="1" dirty="0" smtClean="0">
                <a:latin typeface="Arial Black" pitchFamily="34" charset="0"/>
              </a:rPr>
              <a:t>Личные местоимения ее, его могут употребляться в качестве притяжательных </a:t>
            </a:r>
          </a:p>
          <a:p>
            <a:r>
              <a:rPr lang="ru-RU" sz="2000" dirty="0" smtClean="0">
                <a:latin typeface="Arial Black" pitchFamily="34" charset="0"/>
              </a:rPr>
              <a:t>Притяжательные местоимения склоняются</a:t>
            </a:r>
          </a:p>
          <a:p>
            <a:r>
              <a:rPr lang="ru-RU" sz="2000" dirty="0" smtClean="0">
                <a:latin typeface="Arial Black" pitchFamily="34" charset="0"/>
              </a:rPr>
              <a:t>Местоимения таков является указательным</a:t>
            </a:r>
          </a:p>
          <a:p>
            <a:r>
              <a:rPr lang="ru-RU" sz="2000" dirty="0" smtClean="0">
                <a:latin typeface="Arial Black" pitchFamily="34" charset="0"/>
              </a:rPr>
              <a:t>Утверждение верное</a:t>
            </a:r>
          </a:p>
          <a:p>
            <a:r>
              <a:rPr lang="ru-RU" sz="2000" dirty="0" smtClean="0">
                <a:latin typeface="Arial Black" pitchFamily="34" charset="0"/>
              </a:rPr>
              <a:t>Нет, в предложении местоимения могут быть разными членами предложения</a:t>
            </a:r>
          </a:p>
          <a:p>
            <a:r>
              <a:rPr lang="ru-RU" sz="2000" dirty="0" smtClean="0">
                <a:latin typeface="Arial Black" pitchFamily="34" charset="0"/>
              </a:rPr>
              <a:t>Утверждение верное</a:t>
            </a:r>
          </a:p>
          <a:p>
            <a:r>
              <a:rPr lang="ru-RU" sz="2000" dirty="0" smtClean="0">
                <a:latin typeface="Arial Black" pitchFamily="34" charset="0"/>
              </a:rPr>
              <a:t>Утверждение верное</a:t>
            </a:r>
          </a:p>
          <a:p>
            <a:r>
              <a:rPr lang="ru-RU" sz="2000" dirty="0" smtClean="0">
                <a:latin typeface="Arial Black" pitchFamily="34" charset="0"/>
              </a:rPr>
              <a:t>Утверждение верное</a:t>
            </a:r>
          </a:p>
          <a:p>
            <a:endParaRPr lang="ru-RU" sz="2200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Проверь свои знания.</a:t>
            </a:r>
            <a:r>
              <a:rPr lang="ru-RU" baseline="0" dirty="0" smtClean="0"/>
              <a:t> </a:t>
            </a:r>
            <a:r>
              <a:rPr lang="ru-RU" dirty="0" smtClean="0"/>
              <a:t>Структура «</a:t>
            </a:r>
            <a:r>
              <a:rPr lang="ru-RU" dirty="0" err="1" smtClean="0"/>
              <a:t>Тейк</a:t>
            </a:r>
            <a:r>
              <a:rPr lang="ru-RU" dirty="0" smtClean="0"/>
              <a:t>-оф-</a:t>
            </a:r>
            <a:r>
              <a:rPr lang="ru-RU" dirty="0" err="1" smtClean="0"/>
              <a:t>тач</a:t>
            </a:r>
            <a:r>
              <a:rPr lang="ru-RU" dirty="0" smtClean="0"/>
              <a:t>-</a:t>
            </a:r>
            <a:r>
              <a:rPr lang="ru-RU" dirty="0" err="1" smtClean="0"/>
              <a:t>даун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93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1.Никакого</a:t>
            </a:r>
          </a:p>
          <a:p>
            <a:r>
              <a:rPr lang="ru-RU" dirty="0" smtClean="0"/>
              <a:t>Ничей</a:t>
            </a:r>
          </a:p>
          <a:p>
            <a:r>
              <a:rPr lang="ru-RU" dirty="0" smtClean="0"/>
              <a:t>Нечем</a:t>
            </a:r>
          </a:p>
          <a:p>
            <a:r>
              <a:rPr lang="ru-RU" dirty="0" smtClean="0"/>
              <a:t>Некому</a:t>
            </a:r>
          </a:p>
          <a:p>
            <a:r>
              <a:rPr lang="ru-RU" dirty="0" smtClean="0"/>
              <a:t>Ничего</a:t>
            </a:r>
          </a:p>
          <a:p>
            <a:r>
              <a:rPr lang="ru-RU" dirty="0" smtClean="0"/>
              <a:t>Нечего</a:t>
            </a:r>
          </a:p>
          <a:p>
            <a:r>
              <a:rPr lang="ru-RU" dirty="0"/>
              <a:t>Н</a:t>
            </a:r>
            <a:r>
              <a:rPr lang="ru-RU" dirty="0" smtClean="0"/>
              <a:t>ичто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упражнения №3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784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123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Урок русского языка  «Обобщение по теме «Местоимение»</vt:lpstr>
      <vt:lpstr>Проверка упражнения №1 </vt:lpstr>
      <vt:lpstr>Проверь свои знания. Структура «Тейк-оф-тач-даун»</vt:lpstr>
      <vt:lpstr>Проверка упражнения №3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свои знания</dc:title>
  <dc:creator>Любовь</dc:creator>
  <cp:lastModifiedBy>Любовь</cp:lastModifiedBy>
  <cp:revision>5</cp:revision>
  <dcterms:created xsi:type="dcterms:W3CDTF">2014-01-13T17:25:46Z</dcterms:created>
  <dcterms:modified xsi:type="dcterms:W3CDTF">2014-01-18T05:13:05Z</dcterms:modified>
</cp:coreProperties>
</file>