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7" r:id="rId6"/>
    <p:sldId id="260" r:id="rId7"/>
    <p:sldId id="263" r:id="rId8"/>
    <p:sldId id="262" r:id="rId9"/>
    <p:sldId id="261" r:id="rId10"/>
    <p:sldId id="264" r:id="rId11"/>
    <p:sldId id="266" r:id="rId12"/>
    <p:sldId id="269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27T12:45:08.375" idx="1">
    <p:pos x="10" y="10"/>
    <p:text>Galina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CF3FAE-C63E-4CBA-AC19-5C9F3C1D66A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CDDF98-C392-40FE-A332-6BD645FD8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413104" cy="33123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Урок-игра</a:t>
            </a:r>
            <a:r>
              <a:rPr lang="ru-RU" sz="6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6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«Путешествие</a:t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по пустыне»</a:t>
            </a:r>
            <a: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лексики  6 класс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КГУ СОШ № 9 г.Семей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Учитель русского языка и литературы Нелидова Г.Н.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ро\Desktop\мудрость\мираж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53400" cy="291236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Посмотрите, как в толковом словаре объясняются данные ниже омонимы. Составьте  с ними словосочетания.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Бокс, очки, ячмень, парк, разряд.</a:t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Нарядный, правый, халатный.</a:t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Заносить, косить, топить.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0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273050"/>
            <a:ext cx="5122912" cy="5636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азис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море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560" y="3717032"/>
            <a:ext cx="4498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79512" y="332656"/>
            <a:ext cx="4320480" cy="6336704"/>
          </a:xfrm>
        </p:spPr>
        <p:txBody>
          <a:bodyPr>
            <a:noAutofit/>
          </a:bodyPr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Дружнее 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этих двух ребят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На свете не найдёшь.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О них обычно говорят: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Водой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</a:p>
          <a:p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Фальшивят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путают слова,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Поют кто в лес, … .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Ребята слушать их не станут: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От этой песни уши… . </a:t>
            </a:r>
            <a:endParaRPr lang="ru-RU" b="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Товарищ твой просит украдкой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Ответы списать из тетрадки.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Не надо! Ведь этим ты другу</a:t>
            </a:r>
          </a:p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Окажешь… 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00600" y="1124744"/>
            <a:ext cx="3886200" cy="252028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исходили городок</a:t>
            </a:r>
          </a:p>
          <a:p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Буквально вдоль … .</a:t>
            </a:r>
          </a:p>
          <a:p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так устали мы в дороге,</a:t>
            </a:r>
          </a:p>
          <a:p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еле… .</a:t>
            </a: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Nikolai\Рабочий стол\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Дома: напишите письмо родным (или сделайте дневниковые записи) о нашем путешествии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ро\Desktop\анимашки\вербл.ан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r="2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547664" y="5373216"/>
            <a:ext cx="7315200" cy="118296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УРОК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ро\Desktop\мудрость\караван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1287"/>
          <a:stretch>
            <a:fillRect/>
          </a:stretch>
        </p:blipFill>
        <p:spPr bwMode="auto">
          <a:xfrm>
            <a:off x="1835696" y="404664"/>
            <a:ext cx="6827848" cy="394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\Desktop\анимашки\аним.караван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4354"/>
            <a:ext cx="6840760" cy="26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39472" cy="990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Песчаная буря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27" y="5085184"/>
            <a:ext cx="474304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251520" y="1412776"/>
            <a:ext cx="8712968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Замените развернутое лексическое значение одним словом:</a:t>
            </a:r>
            <a:endParaRPr lang="ru-RU" dirty="0" smtClean="0"/>
          </a:p>
          <a:p>
            <a:r>
              <a:rPr lang="ru-RU" sz="3200" i="1" dirty="0"/>
              <a:t>п</a:t>
            </a:r>
            <a:r>
              <a:rPr lang="ru-RU" sz="3200" i="1" dirty="0" smtClean="0"/>
              <a:t>есчаный наносной холм в </a:t>
            </a:r>
            <a:r>
              <a:rPr lang="ru-RU" sz="3200" i="1" dirty="0"/>
              <a:t>п</a:t>
            </a:r>
            <a:r>
              <a:rPr lang="ru-RU" sz="3200" i="1" dirty="0" smtClean="0"/>
              <a:t>устыне</a:t>
            </a:r>
          </a:p>
          <a:p>
            <a:r>
              <a:rPr lang="ru-RU" sz="3200" i="1" dirty="0" smtClean="0"/>
              <a:t> научный опыт</a:t>
            </a:r>
          </a:p>
          <a:p>
            <a:r>
              <a:rPr lang="ru-RU" sz="3200" i="1" dirty="0" smtClean="0"/>
              <a:t>руководитель предприятия или учреждения</a:t>
            </a:r>
          </a:p>
          <a:p>
            <a:r>
              <a:rPr lang="ru-RU" sz="3200" i="1" dirty="0"/>
              <a:t>п</a:t>
            </a:r>
            <a:r>
              <a:rPr lang="ru-RU" sz="3200" i="1" dirty="0" smtClean="0"/>
              <a:t>обедитель в спортивных соревнованиях</a:t>
            </a:r>
          </a:p>
          <a:p>
            <a:r>
              <a:rPr lang="ru-RU" sz="3200" i="1" dirty="0"/>
              <a:t>с</a:t>
            </a:r>
            <a:r>
              <a:rPr lang="ru-RU" sz="3200" i="1" dirty="0" smtClean="0"/>
              <a:t>корый поезд</a:t>
            </a:r>
          </a:p>
          <a:p>
            <a:r>
              <a:rPr lang="ru-RU" sz="3200" i="1" dirty="0"/>
              <a:t>а</a:t>
            </a:r>
            <a:r>
              <a:rPr lang="ru-RU" sz="3200" i="1" dirty="0" smtClean="0"/>
              <a:t>сфальтированная д</a:t>
            </a:r>
            <a:r>
              <a:rPr lang="ru-RU" sz="3200" i="1" dirty="0" smtClean="0">
                <a:solidFill>
                  <a:schemeClr val="bg1"/>
                </a:solidFill>
              </a:rPr>
              <a:t>орога</a:t>
            </a:r>
          </a:p>
          <a:p>
            <a:r>
              <a:rPr lang="ru-RU" sz="3200" i="1" dirty="0"/>
              <a:t>т</a:t>
            </a:r>
            <a:r>
              <a:rPr lang="ru-RU" sz="3200" i="1" dirty="0" smtClean="0"/>
              <a:t>итул древнеегипет</a:t>
            </a:r>
            <a:r>
              <a:rPr lang="ru-RU" sz="3200" i="1" dirty="0" smtClean="0">
                <a:solidFill>
                  <a:schemeClr val="bg1"/>
                </a:solidFill>
              </a:rPr>
              <a:t>ских царей</a:t>
            </a:r>
          </a:p>
          <a:p>
            <a:r>
              <a:rPr lang="ru-RU" sz="3200" i="1" dirty="0"/>
              <a:t>у</a:t>
            </a:r>
            <a:r>
              <a:rPr lang="ru-RU" sz="3200" i="1" dirty="0" smtClean="0"/>
              <a:t>стное народное тво</a:t>
            </a:r>
            <a:r>
              <a:rPr lang="ru-RU" sz="3200" i="1" dirty="0" smtClean="0">
                <a:solidFill>
                  <a:schemeClr val="bg1"/>
                </a:solidFill>
              </a:rPr>
              <a:t>рчество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251520" y="1916832"/>
            <a:ext cx="8407573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3500" i="1" dirty="0" smtClean="0"/>
              <a:t>количество экземпляров выпущенного в свет печатного издания</a:t>
            </a:r>
          </a:p>
          <a:p>
            <a:r>
              <a:rPr lang="ru-RU" sz="3500" i="1" dirty="0" smtClean="0"/>
              <a:t>популярная игра на льду</a:t>
            </a:r>
          </a:p>
          <a:p>
            <a:r>
              <a:rPr lang="ru-RU" sz="3500" i="1" dirty="0"/>
              <a:t>г</a:t>
            </a:r>
            <a:r>
              <a:rPr lang="ru-RU" sz="3500" i="1" dirty="0" smtClean="0"/>
              <a:t>руппа морских островов</a:t>
            </a:r>
          </a:p>
          <a:p>
            <a:r>
              <a:rPr lang="ru-RU" sz="3500" i="1" dirty="0"/>
              <a:t>л</a:t>
            </a:r>
            <a:r>
              <a:rPr lang="ru-RU" sz="3500" i="1" dirty="0" smtClean="0"/>
              <a:t>ицо, руководящее коллективным исполнением музыкального произведения или хором</a:t>
            </a:r>
          </a:p>
          <a:p>
            <a:r>
              <a:rPr lang="ru-RU" sz="3500" i="1" dirty="0"/>
              <a:t>о</a:t>
            </a:r>
            <a:r>
              <a:rPr lang="ru-RU" sz="3500" i="1" dirty="0" smtClean="0"/>
              <a:t>бщий вид местности</a:t>
            </a:r>
          </a:p>
          <a:p>
            <a:r>
              <a:rPr lang="ru-RU" sz="3500" i="1" dirty="0"/>
              <a:t>в</a:t>
            </a:r>
            <a:r>
              <a:rPr lang="ru-RU" sz="3500" i="1" dirty="0" smtClean="0"/>
              <a:t>ыдающиеся природные способности</a:t>
            </a:r>
          </a:p>
          <a:p>
            <a:r>
              <a:rPr lang="ru-RU" sz="3500" i="1" dirty="0" smtClean="0"/>
              <a:t>обучение животных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86200" cy="129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Верблюжьи колючки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ро\Desktop\анимашки\вербл.анима.jpg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229200"/>
            <a:ext cx="1373882" cy="13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19"/>
          <p:cNvSpPr>
            <a:spLocks noGrp="1"/>
          </p:cNvSpPr>
          <p:nvPr>
            <p:ph sz="quarter" idx="2"/>
          </p:nvPr>
        </p:nvSpPr>
        <p:spPr>
          <a:xfrm>
            <a:off x="395536" y="1589567"/>
            <a:ext cx="8335565" cy="4326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Составьте словосочетания с данными словами в прямом и переносном значении:</a:t>
            </a:r>
          </a:p>
          <a:p>
            <a:pPr marL="0" indent="0">
              <a:buNone/>
            </a:pPr>
            <a:r>
              <a:rPr lang="ru-RU" sz="3600" i="1" dirty="0" smtClean="0"/>
              <a:t>Огненный, золотой, тяжёлый; ковёр, улыбка, подошва, зерно; вставать, улыбаться, прятаться.</a:t>
            </a:r>
            <a:endParaRPr lang="ru-RU" sz="3600" i="1" dirty="0"/>
          </a:p>
        </p:txBody>
      </p:sp>
      <p:pic>
        <p:nvPicPr>
          <p:cNvPr id="2051" name="Picture 3" descr="C:\Users\ро\Desktop\мудрость\вербл.к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526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о\Desktop\анимашки\вербл.анима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5229200"/>
            <a:ext cx="1373882" cy="13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ро\Desktop\анимашки\вербл.анима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084" y="493440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ро\Desktop\анимашки\вербл.анима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5301208"/>
            <a:ext cx="1759191" cy="12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ро\Desktop\анимашки\вербл.анима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962" y="5360722"/>
            <a:ext cx="1373882" cy="13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4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4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Мираж </a:t>
            </a:r>
            <a:endParaRPr lang="ru-RU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494512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79512" y="1556792"/>
            <a:ext cx="871296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Укажите значение заимствованного корня и запишите как можно больше слов с ним:</a:t>
            </a:r>
          </a:p>
          <a:p>
            <a:r>
              <a:rPr lang="ru-RU" sz="2800" i="1" dirty="0" smtClean="0"/>
              <a:t>Аква-</a:t>
            </a:r>
          </a:p>
          <a:p>
            <a:r>
              <a:rPr lang="ru-RU" sz="2800" i="1" dirty="0" err="1" smtClean="0"/>
              <a:t>Био</a:t>
            </a:r>
            <a:r>
              <a:rPr lang="ru-RU" sz="2800" i="1" dirty="0" smtClean="0"/>
              <a:t>-</a:t>
            </a:r>
          </a:p>
          <a:p>
            <a:r>
              <a:rPr lang="ru-RU" sz="2800" i="1" dirty="0" smtClean="0"/>
              <a:t>Гео-</a:t>
            </a:r>
          </a:p>
          <a:p>
            <a:r>
              <a:rPr lang="ru-RU" sz="2800" i="1" dirty="0" smtClean="0"/>
              <a:t>Графо-</a:t>
            </a:r>
          </a:p>
          <a:p>
            <a:r>
              <a:rPr lang="ru-RU" sz="2800" i="1" dirty="0" err="1" smtClean="0"/>
              <a:t>Аэро</a:t>
            </a:r>
            <a:r>
              <a:rPr lang="ru-RU" sz="2800" i="1" dirty="0" smtClean="0"/>
              <a:t>-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222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3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6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10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634288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Оазис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391025" y="260350"/>
            <a:ext cx="4752975" cy="619298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ЧТО ЭТО</a:t>
            </a:r>
            <a:r>
              <a:rPr lang="ru-RU" b="1" dirty="0" smtClean="0"/>
              <a:t>?</a:t>
            </a:r>
          </a:p>
          <a:p>
            <a:pPr marL="0" indent="0" algn="ctr">
              <a:buNone/>
            </a:pPr>
            <a:endParaRPr lang="ru-RU" b="1" dirty="0" smtClean="0"/>
          </a:p>
          <a:p>
            <a:r>
              <a:rPr lang="ru-RU" dirty="0" smtClean="0"/>
              <a:t>его вешают, приходя в уныние; его задирают, зазнаваясь;</a:t>
            </a:r>
          </a:p>
          <a:p>
            <a:r>
              <a:rPr lang="ru-RU" dirty="0" smtClean="0"/>
              <a:t>не цветы, а вянут; не ладоши, а ими хлопают, если чего-то не понимают; не бельё, а их развешивают чрезмерно доверчивые и любопытные;</a:t>
            </a:r>
          </a:p>
          <a:p>
            <a:r>
              <a:rPr lang="ru-RU" dirty="0"/>
              <a:t>о</a:t>
            </a:r>
            <a:r>
              <a:rPr lang="ru-RU" dirty="0" smtClean="0"/>
              <a:t>н в голове у легкомысленного; его советуют искать в поле, когда кто-нибудь бесследно исчез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 него бросают слова и деньги, кто их не ценит.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C:\Users\ро\Desktop\мудрость\оазис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37000" cy="295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Зыбучие пески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465"/>
            <a:ext cx="910836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015" y="1556792"/>
            <a:ext cx="8964488" cy="5301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chemeClr val="bg1"/>
                </a:solidFill>
              </a:rPr>
              <a:t>Найдите  фразеологизмы.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bg1"/>
                </a:solidFill>
              </a:rPr>
              <a:t>Все чувства в Ленском помутились, и молча он повесил нос.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bg1"/>
                </a:solidFill>
              </a:rPr>
              <a:t>Бьюсь об заклад, три часа сряду будешь говорить с сами Дубровским, а не догадаешься с кем бог тебя свёл.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bg1"/>
                </a:solidFill>
              </a:rPr>
              <a:t>Когда тебе надо, ты мне говори, я тебе всё объясню в два счёта.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bg1"/>
                </a:solidFill>
              </a:rPr>
              <a:t>Каша в голове у дяди Саши, и ботинки просят каши.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bg1"/>
                </a:solidFill>
              </a:rPr>
              <a:t>Оказался молодцом, смог осилить ношу – не ударил в грязь лицом и не сел в калошу.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61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507</TotalTime>
  <Words>416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         Урок-игра «Путешествие  по пустыне» Повторение лексики  6 класс  </vt:lpstr>
      <vt:lpstr>Презентация PowerPoint</vt:lpstr>
      <vt:lpstr>Презентация PowerPoint</vt:lpstr>
      <vt:lpstr>Песчаная буря</vt:lpstr>
      <vt:lpstr>Презентация PowerPoint</vt:lpstr>
      <vt:lpstr>Верблюжьи колючки</vt:lpstr>
      <vt:lpstr>Мираж </vt:lpstr>
      <vt:lpstr>     Оазис</vt:lpstr>
      <vt:lpstr>Зыбучие пески</vt:lpstr>
      <vt:lpstr>Посмотрите, как в толковом словаре объясняются данные ниже омонимы. Составьте  с ними словосочетания.  Бокс, очки, ячмень, парк, разряд.  Нарядный, правый, халатный.  Заносить, косить, топить.  </vt:lpstr>
      <vt:lpstr>Оазис</vt:lpstr>
      <vt:lpstr>Презентация PowerPoint</vt:lpstr>
      <vt:lpstr>Дома: напишите письмо родным (или сделайте дневниковые записи) о нашем путешествии</vt:lpstr>
      <vt:lpstr>СПАСИБО ЗА УРОК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«Путешествие  по пустыне»</dc:title>
  <dc:creator>ро</dc:creator>
  <cp:lastModifiedBy>KABINET_10</cp:lastModifiedBy>
  <cp:revision>51</cp:revision>
  <dcterms:created xsi:type="dcterms:W3CDTF">2013-02-16T10:17:35Z</dcterms:created>
  <dcterms:modified xsi:type="dcterms:W3CDTF">2014-01-28T10:47:58Z</dcterms:modified>
</cp:coreProperties>
</file>