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8B3799-4437-4A1B-ACD4-1379F68412C5}">
          <p14:sldIdLst>
            <p14:sldId id="256"/>
          </p14:sldIdLst>
        </p14:section>
        <p14:section name="Раздел без заголовка" id="{EC3415F3-127B-4BBA-9B1A-2B61E88CD664}">
          <p14:sldIdLst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5" d="100"/>
          <a:sy n="75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098774-57FB-4BB3-BC99-F2C29FF05513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08CCD9-D63C-4330-8BA3-7EAF722102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08912" cy="5544616"/>
          </a:xfrm>
        </p:spPr>
        <p:txBody>
          <a:bodyPr/>
          <a:lstStyle/>
          <a:p>
            <a:r>
              <a:rPr lang="ru-RU" dirty="0" smtClean="0"/>
              <a:t>Тема урока : «Повторение изученного по теме «Имя прилагательное»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8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Еще и холоден и сыр</a:t>
            </a:r>
          </a:p>
          <a:p>
            <a:r>
              <a:rPr lang="ru-RU" sz="4000" b="1" dirty="0" smtClean="0"/>
              <a:t>Февральский воздух, но над садом </a:t>
            </a:r>
          </a:p>
          <a:p>
            <a:r>
              <a:rPr lang="ru-RU" sz="4000" b="1" dirty="0" smtClean="0"/>
              <a:t>Уж смотрит небо ясным взглядом,</a:t>
            </a:r>
          </a:p>
          <a:p>
            <a:r>
              <a:rPr lang="ru-RU" sz="4000" b="1" dirty="0" smtClean="0"/>
              <a:t>И молодеет божий мир.</a:t>
            </a:r>
          </a:p>
          <a:p>
            <a:r>
              <a:rPr lang="ru-RU" sz="4000" b="1" dirty="0" smtClean="0"/>
              <a:t>Прозрачно-бледный, как весной,</a:t>
            </a:r>
          </a:p>
          <a:p>
            <a:r>
              <a:rPr lang="ru-RU" sz="4000" b="1" dirty="0" smtClean="0"/>
              <a:t>Слезится снег недавней стужи,</a:t>
            </a:r>
          </a:p>
          <a:p>
            <a:r>
              <a:rPr lang="ru-RU" sz="4000" b="1" dirty="0" smtClean="0"/>
              <a:t>А с неба на кусты и лужи</a:t>
            </a:r>
          </a:p>
          <a:p>
            <a:r>
              <a:rPr lang="ru-RU" sz="4000" b="1" dirty="0" smtClean="0"/>
              <a:t>Ложится отблеск голубой.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187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59781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r>
              <a:rPr lang="ru-RU" sz="3600" b="1" dirty="0" smtClean="0"/>
              <a:t>) У этого рыцаря заячье сердце. 2) Дама носила на счастье заячью лапку. 3) Лорду </a:t>
            </a:r>
            <a:r>
              <a:rPr lang="ru-RU" sz="3600" b="1" dirty="0" err="1" smtClean="0"/>
              <a:t>Пэлтроу</a:t>
            </a:r>
            <a:r>
              <a:rPr lang="ru-RU" sz="3600" b="1" dirty="0" smtClean="0"/>
              <a:t> подарили заячий тулуп. 4) Для леди сшили лисью шубу. 5) На воротник пошел лисий хвост. 6) Она заметила его лисий взгляд. 7) Гости с волчьим аппетитом набросились на еду. 8) Охотники наткнулись на волчье логово. 9) Оруженосец потерял где-то свою волчью шапку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350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78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b="1" dirty="0" smtClean="0"/>
              <a:t>Не добрый, а злой, небрежный, невзрачный, несчастливый, нелепый, не вежлив, а груб, неотложный, не мелкий, а глубокий, далеко не удачный ответ, нелегкий, неряшливый, не кожаный</a:t>
            </a:r>
            <a:r>
              <a:rPr lang="ru-RU" sz="4000" b="1" smtClean="0"/>
              <a:t>, небольшой, </a:t>
            </a:r>
            <a:r>
              <a:rPr lang="ru-RU" sz="4000" b="1" dirty="0" smtClean="0"/>
              <a:t>а рыбный пруд.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138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Вот и наступил самый морознейший месяц зимы – февраль. В этом году морозы более </a:t>
            </a:r>
            <a:r>
              <a:rPr lang="ru-RU" sz="3600" b="1" dirty="0" err="1" smtClean="0"/>
              <a:t>лютее</a:t>
            </a:r>
            <a:r>
              <a:rPr lang="ru-RU" sz="3600" b="1" dirty="0" smtClean="0"/>
              <a:t>, чем в прошлом, но ребята все равно проводят все свое свободное время на </a:t>
            </a:r>
            <a:r>
              <a:rPr lang="ru-RU" sz="3600" b="1" dirty="0" err="1" smtClean="0"/>
              <a:t>снежнейших</a:t>
            </a:r>
            <a:r>
              <a:rPr lang="ru-RU" sz="3600" b="1" dirty="0" smtClean="0"/>
              <a:t> горках и строят ледяные городки более лучше прошлогодних. А затем идут домой и пьют горячий чай с более вкуснейшими пирожками.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273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02568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Настали весенние дни. В прошлогодней </a:t>
            </a:r>
            <a:r>
              <a:rPr lang="ru-RU" sz="4000" b="1" i="1" u="sng" dirty="0" smtClean="0"/>
              <a:t>траве </a:t>
            </a:r>
            <a:r>
              <a:rPr lang="ru-RU" sz="4000" b="1" dirty="0" smtClean="0"/>
              <a:t>проглядывают свежие </a:t>
            </a:r>
            <a:r>
              <a:rPr lang="ru-RU" sz="4000" b="1" i="1" u="sng" dirty="0" smtClean="0"/>
              <a:t>стебельки</a:t>
            </a:r>
            <a:r>
              <a:rPr lang="ru-RU" sz="4000" b="1" dirty="0" smtClean="0"/>
              <a:t>. </a:t>
            </a:r>
            <a:r>
              <a:rPr lang="ru-RU" sz="4000" b="1" i="1" u="sng" dirty="0" smtClean="0"/>
              <a:t>Ветер</a:t>
            </a:r>
            <a:r>
              <a:rPr lang="ru-RU" sz="4000" b="1" dirty="0" smtClean="0"/>
              <a:t> разносит аромат разогретой земли. Раскрываются почки на </a:t>
            </a:r>
            <a:r>
              <a:rPr lang="ru-RU" sz="4000" b="1" i="1" u="sng" dirty="0" smtClean="0"/>
              <a:t>березах.</a:t>
            </a:r>
            <a:endParaRPr lang="ru-RU" sz="3600" i="1" u="sng" dirty="0" smtClean="0"/>
          </a:p>
          <a:p>
            <a:r>
              <a:rPr lang="ru-RU" sz="3600" dirty="0" smtClean="0"/>
              <a:t>Слова для справок: (желто)коричневый, (ярко)зеленый, (юго)восточный, (бело)ствольный.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616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269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Тема урока : «Повторение изученного по теме «Имя прилагательное»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: «Повторение изученного по теме «Имя прилагательное»</dc:title>
  <dc:creator>Admin</dc:creator>
  <cp:lastModifiedBy>Admin</cp:lastModifiedBy>
  <cp:revision>6</cp:revision>
  <dcterms:created xsi:type="dcterms:W3CDTF">2014-01-31T09:05:10Z</dcterms:created>
  <dcterms:modified xsi:type="dcterms:W3CDTF">2014-02-09T13:05:58Z</dcterms:modified>
</cp:coreProperties>
</file>