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85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8" r:id="rId14"/>
    <p:sldId id="271" r:id="rId15"/>
    <p:sldId id="273" r:id="rId16"/>
    <p:sldId id="274" r:id="rId17"/>
    <p:sldId id="287" r:id="rId18"/>
    <p:sldId id="276" r:id="rId19"/>
    <p:sldId id="288" r:id="rId20"/>
    <p:sldId id="290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91C3BCCB-4CA0-4B1A-8585-1F09A515F08F}" type="datetime1">
              <a:rPr lang="ru-RU"/>
              <a:pPr lvl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29DB5263-F6B7-49AB-9CEA-84F7E937749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E3EFE9-C068-4405-9851-AAC3011B8BB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AE767122-FA74-4C98-868D-926BEEEC923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F9E8D-6CAF-4002-BBCF-203DB9C2CB8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lvl="0"/>
            <a:fld id="{D45D0BD3-CDFB-459E-ADB8-08A22C6F8FE0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lvl="0"/>
            <a:fld id="{0ED4209F-676B-45CB-899A-15671A59181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12145BCE-7ECD-43AB-9305-BE317B4F99DA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816BF-CF93-4434-9FA3-07FA00EC9CBA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lvl="0"/>
            <a:fld id="{85536CCB-D6DE-44B6-9762-2E7D41D91CC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lvl="0"/>
            <a:fld id="{06B9AB9F-1A69-4C85-B060-8CA3F47B715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60E3816-D10B-4F02-95AD-45DAC1CCA7F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2E79DD82-1A33-42EE-822C-F1DDB07D53C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lvl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lvl="0"/>
            <a:fld id="{E9559B90-CE91-461F-8D64-475C1BC92BD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61463099-89D1-431D-92CC-9FC59A4D6731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s60.radikal.ru/i170/0812/50/eff72562857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s58.radikal.ru/i160/0905/dd/0ef6c8043ca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starvingrascal.com/images/Other/Sandwich/121111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live4.ru/board/img_Alenka159_74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Технология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1" name="Picture 9" descr="http://www.magazinov.net/_files/1/0/1001939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6346">
            <a:off x="1216465" y="2456336"/>
            <a:ext cx="2448272" cy="343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://static.ozone.ru/multimedia/books_covers/1003195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6247">
            <a:off x="4932040" y="2473556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398583"/>
          </a:xfrm>
        </p:spPr>
        <p:txBody>
          <a:bodyPr/>
          <a:lstStyle/>
          <a:p>
            <a:pPr lvl="0" hangingPunct="1"/>
            <a:r>
              <a:rPr lang="ru-RU" sz="5400" b="1" dirty="0" smtClean="0">
                <a:solidFill>
                  <a:schemeClr val="tx1"/>
                </a:solidFill>
              </a:rPr>
              <a:t>ЗАКРЫТЫЕ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>
                <a:solidFill>
                  <a:srgbClr val="00CC00"/>
                </a:solidFill>
              </a:rPr>
              <a:t>      </a:t>
            </a:r>
          </a:p>
        </p:txBody>
      </p:sp>
      <p:sp>
        <p:nvSpPr>
          <p:cNvPr id="4" name="Rectangle 4"/>
          <p:cNvSpPr/>
          <p:nvPr/>
        </p:nvSpPr>
        <p:spPr>
          <a:xfrm>
            <a:off x="4572000" y="1981203"/>
            <a:ext cx="4343400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Готовят из 2 половинок хлеба(булочки):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на хлеб кладут продукты и закрывают вторым ломтиком хлеба (иногда корочки обрезают),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- бывают однослойные, двухслойные, многослойные,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- используют для похода, в дорогу, в школу</a:t>
            </a:r>
          </a:p>
        </p:txBody>
      </p:sp>
      <p:pic>
        <p:nvPicPr>
          <p:cNvPr id="5" name="Picture 6" descr="i?id=68485581-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796" y="1447796"/>
            <a:ext cx="266700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i?id=62345854-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3" y="3276596"/>
            <a:ext cx="2286000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i?id=20301428-0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0200" y="4800600"/>
            <a:ext cx="2819396" cy="175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534400" cy="758952"/>
          </a:xfrm>
        </p:spPr>
        <p:txBody>
          <a:bodyPr>
            <a:normAutofit/>
          </a:bodyPr>
          <a:lstStyle/>
          <a:p>
            <a:pPr lvl="0" hangingPunct="1"/>
            <a:r>
              <a:rPr lang="ru-RU" sz="4000" b="1" dirty="0">
                <a:solidFill>
                  <a:schemeClr val="tx1"/>
                </a:solidFill>
              </a:rPr>
              <a:t>Закусочные </a:t>
            </a:r>
            <a:r>
              <a:rPr lang="ru-RU" sz="4000" b="1" dirty="0" smtClean="0">
                <a:solidFill>
                  <a:schemeClr val="tx1"/>
                </a:solidFill>
              </a:rPr>
              <a:t> (</a:t>
            </a:r>
            <a:r>
              <a:rPr lang="ru-RU" sz="4000" b="1" dirty="0">
                <a:solidFill>
                  <a:schemeClr val="tx1"/>
                </a:solidFill>
              </a:rPr>
              <a:t>канапе)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5105396" y="1600200"/>
            <a:ext cx="3657600" cy="3810003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Готовят на фигурных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ломтиках хлеба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(можно </a:t>
            </a:r>
            <a:r>
              <a:rPr lang="ru-RU" sz="2400" b="1" dirty="0" smtClean="0"/>
              <a:t>предварительно                               обжарить</a:t>
            </a:r>
            <a:r>
              <a:rPr lang="ru-RU" sz="2400" b="1" dirty="0"/>
              <a:t>)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толщиной – 0,8 см.,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шириной – 3- 4 см.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ru-RU" sz="2400" dirty="0"/>
          </a:p>
        </p:txBody>
      </p:sp>
      <p:sp>
        <p:nvSpPr>
          <p:cNvPr id="4" name="Rectangle 4"/>
          <p:cNvSpPr/>
          <p:nvPr/>
        </p:nvSpPr>
        <p:spPr>
          <a:xfrm>
            <a:off x="228600" y="2652710"/>
            <a:ext cx="4572000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Такой бутерброд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закрепляется</a:t>
            </a:r>
            <a:r>
              <a:rPr lang="ru-RU" sz="24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шпажкой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и используется в качестве </a:t>
            </a: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закуски</a:t>
            </a:r>
          </a:p>
        </p:txBody>
      </p:sp>
      <p:pic>
        <p:nvPicPr>
          <p:cNvPr id="7" name="Picture 10" descr="i?id=126226564-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052736"/>
            <a:ext cx="2133596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tandir.com.ua/products_pictures/im30_1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13176"/>
            <a:ext cx="2657872" cy="1548211"/>
          </a:xfrm>
          <a:prstGeom prst="rect">
            <a:avLst/>
          </a:prstGeom>
          <a:noFill/>
        </p:spPr>
      </p:pic>
      <p:pic>
        <p:nvPicPr>
          <p:cNvPr id="35844" name="Picture 4" descr="http://r.foto.radikal.ru/0706/62/57baae67dd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168352" cy="2195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403648" y="188640"/>
            <a:ext cx="7391396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 dirty="0" smtClean="0">
                <a:uFillTx/>
                <a:latin typeface="Arial"/>
              </a:rPr>
              <a:t>Горячие  бутерброды</a:t>
            </a:r>
            <a:endParaRPr lang="ru-RU" sz="4400" b="1" i="0" u="none" strike="noStrike" kern="1200" cap="none" spc="0" baseline="0" dirty="0">
              <a:uFillTx/>
              <a:latin typeface="Arial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81003" y="1066803"/>
            <a:ext cx="6476996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</a:t>
            </a:r>
            <a:endParaRPr lang="ru-RU" sz="2400" b="1" i="0" u="none" strike="noStrike" kern="1200" cap="none" spc="0" baseline="0">
              <a:solidFill>
                <a:srgbClr val="CC0000"/>
              </a:solidFill>
              <a:uFillTx/>
              <a:latin typeface="Arial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286000" y="2835270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Такие бутерброды подают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и употребляют в </a:t>
            </a: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горячем виде.</a:t>
            </a:r>
          </a:p>
        </p:txBody>
      </p:sp>
      <p:sp>
        <p:nvSpPr>
          <p:cNvPr id="5" name="Rectangle 8"/>
          <p:cNvSpPr/>
          <p:nvPr/>
        </p:nvSpPr>
        <p:spPr>
          <a:xfrm>
            <a:off x="4267203" y="4876796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Готовят 2 способами: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1) запекают в духовке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2) жарят на сковороде</a:t>
            </a:r>
          </a:p>
        </p:txBody>
      </p:sp>
      <p:pic>
        <p:nvPicPr>
          <p:cNvPr id="6" name="Picture 10" descr="i?id=118946360-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796" y="4190996"/>
            <a:ext cx="3733796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i?id=10958014-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76996" y="1066803"/>
            <a:ext cx="2667003" cy="236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i?id=27676147-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396" y="3276596"/>
            <a:ext cx="2743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i?id=70293051-0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" y="1066803"/>
            <a:ext cx="2590796" cy="167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 descr="i?id=118294266-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19396" y="1219196"/>
            <a:ext cx="2514600" cy="15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hangingPunct="1"/>
            <a:r>
              <a:rPr lang="ru-RU" sz="4900" b="1" dirty="0">
                <a:solidFill>
                  <a:schemeClr val="tx1"/>
                </a:solidFill>
              </a:rPr>
              <a:t>ВЕСЁЛЫЕ </a:t>
            </a:r>
            <a:r>
              <a:rPr lang="ru-RU" sz="4900" b="1" dirty="0" smtClean="0">
                <a:solidFill>
                  <a:schemeClr val="tx1"/>
                </a:solidFill>
              </a:rPr>
              <a:t>БУТЕРБРОДЫ</a:t>
            </a:r>
            <a:endParaRPr lang="ru-RU" sz="4800" dirty="0"/>
          </a:p>
        </p:txBody>
      </p:sp>
      <p:pic>
        <p:nvPicPr>
          <p:cNvPr id="4" name="Picture 8" descr="Картинка 217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628800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00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lvl="0" hangingPunct="1"/>
            <a:r>
              <a:rPr lang="ru-RU" sz="3600" b="1" dirty="0">
                <a:solidFill>
                  <a:schemeClr val="tx1"/>
                </a:solidFill>
              </a:rPr>
              <a:t>Требования к качеству готовых бутербродов.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/>
              <a:t>Бутерброды готовят непосредственно перед подачей,</a:t>
            </a:r>
          </a:p>
          <a:p>
            <a:pPr lvl="0" hangingPunct="1"/>
            <a:r>
              <a:rPr lang="ru-RU"/>
              <a:t>Хлеб не должен быть слишком толстым или слишком тонким,</a:t>
            </a:r>
          </a:p>
          <a:p>
            <a:pPr lvl="0" hangingPunct="1"/>
            <a:r>
              <a:rPr lang="ru-RU"/>
              <a:t>Хлеб должен быть полностью покрыт продуктом,</a:t>
            </a:r>
          </a:p>
          <a:p>
            <a:pPr lvl="0" hangingPunct="1"/>
            <a:r>
              <a:rPr lang="ru-RU"/>
              <a:t>Хранить бутерброды в холодильнике не более 3 часов.</a:t>
            </a:r>
          </a:p>
          <a:p>
            <a:pPr lvl="0" hangingPunct="1">
              <a:buNone/>
            </a:pPr>
            <a:endParaRPr lang="ru-RU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800" b="1" dirty="0">
                <a:solidFill>
                  <a:schemeClr val="tx1"/>
                </a:solidFill>
              </a:rPr>
              <a:t>ЭТО ИНТЕРЕСНО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>
              <a:spcBef>
                <a:spcPts val="900"/>
              </a:spcBef>
            </a:pPr>
            <a:r>
              <a:rPr lang="ru-RU" sz="3600"/>
              <a:t>В Мексике приготовили бутерброд длиной 45 метров.</a:t>
            </a:r>
          </a:p>
        </p:txBody>
      </p:sp>
      <p:pic>
        <p:nvPicPr>
          <p:cNvPr id="4" name="Picture 5" descr="Картинка 73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2895603"/>
            <a:ext cx="4953003" cy="373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8964488" cy="1752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Физкультминутка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50178" name="Picture 2" descr="http://www.lcsd.gov.hk/healthy/graphics/child_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1656184" cy="264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400" b="1" dirty="0">
                <a:solidFill>
                  <a:schemeClr val="tx1"/>
                </a:solidFill>
              </a:rPr>
              <a:t>Практическая </a:t>
            </a:r>
            <a:r>
              <a:rPr lang="ru-RU" sz="4400" b="1" dirty="0" smtClean="0">
                <a:solidFill>
                  <a:schemeClr val="tx1"/>
                </a:solidFill>
              </a:rPr>
              <a:t>работа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83568" y="1844824"/>
            <a:ext cx="7696203" cy="304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Приготовление открытых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        </a:t>
            </a:r>
            <a:r>
              <a:rPr lang="ru-RU" sz="2400" b="1" i="0" u="none" strike="noStrike" kern="1200" cap="none" spc="0" baseline="0" dirty="0" smtClean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                        бутербродов №1</a:t>
            </a:r>
            <a:endParaRPr lang="ru-RU" sz="2400" b="1" i="0" u="none" strike="noStrike" kern="1200" cap="none" spc="0" baseline="0" dirty="0">
              <a:solidFill>
                <a:srgbClr val="CC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Т.Б. при работе с </a:t>
            </a: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ножом</a:t>
            </a:r>
            <a:endParaRPr lang="ru-RU" sz="2400" b="0" i="0" u="none" strike="noStrike" kern="1200" cap="none" spc="0" baseline="0" dirty="0"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Хлеб нарезать толщиной 1 </a:t>
            </a: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см.</a:t>
            </a:r>
            <a:endParaRPr lang="ru-RU" sz="2400" dirty="0" smtClean="0"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Хлеб </a:t>
            </a:r>
            <a:r>
              <a:rPr lang="ru-RU" sz="2400" b="0" i="0" u="none" strike="noStrike" kern="1200" cap="none" spc="0" baseline="0" dirty="0">
                <a:uFillTx/>
                <a:latin typeface="Arial"/>
              </a:rPr>
              <a:t>намазать </a:t>
            </a:r>
            <a:r>
              <a:rPr lang="ru-RU" sz="2400" dirty="0" smtClean="0">
                <a:latin typeface="Arial"/>
              </a:rPr>
              <a:t>маслом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smtClean="0">
                <a:latin typeface="Arial"/>
              </a:rPr>
              <a:t>Сверху положить колбасу и сыр</a:t>
            </a:r>
            <a:endParaRPr lang="ru-RU" sz="2400" b="0" i="0" u="none" strike="noStrike" kern="1200" cap="none" spc="0" baseline="0" dirty="0"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Оформить бутерброд украшениями  и  зеленью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Подать на тарелке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503920" cy="2910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открытых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бутербродов №2</a:t>
            </a:r>
          </a:p>
          <a:p>
            <a:r>
              <a:rPr lang="ru-RU" dirty="0" smtClean="0"/>
              <a:t>Намазать хлеб паштетом</a:t>
            </a:r>
          </a:p>
          <a:p>
            <a:r>
              <a:rPr lang="ru-RU" dirty="0" smtClean="0"/>
              <a:t>Сверху положить кусочки помидора и огурца</a:t>
            </a:r>
          </a:p>
          <a:p>
            <a:r>
              <a:rPr lang="ru-RU" dirty="0" smtClean="0"/>
              <a:t>Украсить зеленью</a:t>
            </a:r>
          </a:p>
          <a:p>
            <a:r>
              <a:rPr lang="ru-RU" dirty="0" smtClean="0"/>
              <a:t>Подать на тарелке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Повар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1.bp.blogspot.com/-5GUgiB5Q-70/TWYhjUzJVxI/AAAAAAAAACA/MxE5apknR7E/s1600/%25D0%25BA%25D1%2583%25D0%25BB%25D0%25B8%25D0%25BD%25D0%25B0%25D1%2580%25D0%25B8%25D1%25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986808" cy="358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503920" cy="2910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канапе</a:t>
            </a:r>
          </a:p>
          <a:p>
            <a:r>
              <a:rPr lang="ru-RU" dirty="0" smtClean="0"/>
              <a:t>Нанизать на шпажку  маслину, кусочки сыра, колбасы, помидора и хлеб</a:t>
            </a:r>
          </a:p>
          <a:p>
            <a:r>
              <a:rPr lang="ru-RU" dirty="0" smtClean="0"/>
              <a:t>Подать на тарелке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Самооценка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8130" name="Picture 2" descr="http://www.lawofattraction.ru/_fr/10/1799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4854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До свидания!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52226" name="Picture 2" descr="http://img-fotki.yandex.ru/get/4701/lenivova-elena.53/0_49fb8_34d01674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2862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752600"/>
          </a:xfrm>
        </p:spPr>
        <p:txBody>
          <a:bodyPr>
            <a:noAutofit/>
          </a:bodyPr>
          <a:lstStyle/>
          <a:p>
            <a:r>
              <a:rPr lang="ru-RU" sz="7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нужно повару?</a:t>
            </a:r>
            <a:endParaRPr lang="ru-RU" sz="7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www.topgifts.ru/resources/catalog/mMO7359-10_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61.radikal.ru/i173/1110/27/791bef4afa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bsf.winshop.ru/images/122/%D0%BF%D0%BE%D1%81%D1%83%D0%B4%D0%B0.jpg"/>
          <p:cNvPicPr>
            <a:picLocks noChangeAspect="1" noChangeArrowheads="1"/>
          </p:cNvPicPr>
          <p:nvPr/>
        </p:nvPicPr>
        <p:blipFill>
          <a:blip r:embed="rId4" cstate="print"/>
          <a:srcRect l="3311" r="3978"/>
          <a:stretch>
            <a:fillRect/>
          </a:stretch>
        </p:blipFill>
        <p:spPr bwMode="auto">
          <a:xfrm>
            <a:off x="323528" y="2793787"/>
            <a:ext cx="4464496" cy="358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armedia.am/_images_/image/2013/1(256).jpg"/>
          <p:cNvPicPr>
            <a:picLocks noChangeAspect="1" noChangeArrowheads="1"/>
          </p:cNvPicPr>
          <p:nvPr/>
        </p:nvPicPr>
        <p:blipFill>
          <a:blip r:embed="rId5" cstate="print"/>
          <a:srcRect l="4203" r="4014"/>
          <a:stretch>
            <a:fillRect/>
          </a:stretch>
        </p:blipFill>
        <p:spPr bwMode="auto">
          <a:xfrm rot="712494">
            <a:off x="4386015" y="3148633"/>
            <a:ext cx="4541584" cy="257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059832" y="2060848"/>
            <a:ext cx="2971800" cy="213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0_7beb_cfebda03_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260648"/>
            <a:ext cx="1535088" cy="21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0_31f8_3f82e2c_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08304" y="2852936"/>
            <a:ext cx="12476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0_6ebf_a955b0e4_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50739" y="4869160"/>
            <a:ext cx="233890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0_be77_f5fed5e0_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548680"/>
            <a:ext cx="2504256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0_1158a_2aa6223b_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5576" y="2780928"/>
            <a:ext cx="2133596" cy="143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0_7e4d_e4285e29_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09604" y="4800601"/>
            <a:ext cx="2200220" cy="15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0_902f_9ae2b0d6_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851920" y="4581128"/>
            <a:ext cx="1981203" cy="13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3"/>
          <p:cNvSpPr txBox="1"/>
          <p:nvPr/>
        </p:nvSpPr>
        <p:spPr>
          <a:xfrm>
            <a:off x="4343400" y="4495803"/>
            <a:ext cx="419099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404248" cy="8648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Хлеб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1862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796"/>
            <a:ext cx="3581403" cy="236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9728_resample_600_400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4854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Бутерброд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8" descr="Отсканировано 0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2357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Познавательные сведения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 b="1" dirty="0" smtClean="0">
                <a:solidFill>
                  <a:srgbClr val="CC0000"/>
                </a:solidFill>
              </a:rPr>
              <a:t>Бутерброд </a:t>
            </a:r>
            <a:r>
              <a:rPr lang="ru-RU" b="1" dirty="0"/>
              <a:t>( нем.) – хлеб с маслом</a:t>
            </a:r>
          </a:p>
          <a:p>
            <a:pPr lvl="0" hangingPunct="1"/>
            <a:r>
              <a:rPr lang="ru-RU" b="1" dirty="0">
                <a:solidFill>
                  <a:srgbClr val="CC0000"/>
                </a:solidFill>
              </a:rPr>
              <a:t>Дополнение к основе </a:t>
            </a:r>
            <a:r>
              <a:rPr lang="ru-RU" b="1" dirty="0"/>
              <a:t>– сочетаемые по вкусу продукты, бутербродные смеси и масла</a:t>
            </a:r>
          </a:p>
          <a:p>
            <a:pPr lvl="0" hangingPunct="1"/>
            <a:r>
              <a:rPr lang="ru-RU" b="1" dirty="0">
                <a:solidFill>
                  <a:srgbClr val="CC0000"/>
                </a:solidFill>
              </a:rPr>
              <a:t>Бутерброды</a:t>
            </a:r>
            <a:r>
              <a:rPr lang="ru-RU" b="1" dirty="0"/>
              <a:t> используют как самостоятельное блюдо или в качестве закуски</a:t>
            </a:r>
          </a:p>
          <a:p>
            <a:pPr lvl="0" hangingPunct="1"/>
            <a:endParaRPr lang="ru-RU" b="1" dirty="0"/>
          </a:p>
          <a:p>
            <a:pPr lvl="0" hangingPunct="1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бутербродов</a:t>
            </a:r>
          </a:p>
        </p:txBody>
      </p:sp>
      <p:pic>
        <p:nvPicPr>
          <p:cNvPr id="3" name="Picture 4" descr="i?id=16067031&amp;tov=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1524003"/>
            <a:ext cx="1803397" cy="1358898"/>
          </a:xfrm>
          <a:ln w="12701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6" descr="i?id=130909446-0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796" y="1676396"/>
            <a:ext cx="2209803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i?id=22604474-0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1803" y="4876796"/>
            <a:ext cx="1428750" cy="107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i?id=101591248-0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86400" y="4038603"/>
            <a:ext cx="1428750" cy="107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i?id=152728978-0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057400" y="3047996"/>
            <a:ext cx="1828800" cy="121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i?id=67908272-0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28600" y="3962396"/>
            <a:ext cx="1981203" cy="121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i?id=68485581-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43800" y="3886200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 descr="i?id=74817893-0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819396" y="5181603"/>
            <a:ext cx="2438403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0" descr="i?id=153964597-1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333996" y="2209803"/>
            <a:ext cx="1343025" cy="96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1"/>
          <p:cNvSpPr txBox="1"/>
          <p:nvPr/>
        </p:nvSpPr>
        <p:spPr>
          <a:xfrm>
            <a:off x="1295403" y="1143000"/>
            <a:ext cx="15922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Times New Roman" pitchFamily="18"/>
              </a:rPr>
              <a:t>открытые</a:t>
            </a:r>
          </a:p>
        </p:txBody>
      </p:sp>
      <p:sp>
        <p:nvSpPr>
          <p:cNvPr id="13" name="Rectangle 22"/>
          <p:cNvSpPr/>
          <p:nvPr/>
        </p:nvSpPr>
        <p:spPr>
          <a:xfrm>
            <a:off x="5181603" y="1600200"/>
            <a:ext cx="2298701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горячие</a:t>
            </a:r>
          </a:p>
        </p:txBody>
      </p:sp>
      <p:sp>
        <p:nvSpPr>
          <p:cNvPr id="14" name="Rectangle 23"/>
          <p:cNvSpPr/>
          <p:nvPr/>
        </p:nvSpPr>
        <p:spPr>
          <a:xfrm rot="270826">
            <a:off x="3198828" y="4602311"/>
            <a:ext cx="1981203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закусочные</a:t>
            </a:r>
          </a:p>
        </p:txBody>
      </p:sp>
      <p:sp>
        <p:nvSpPr>
          <p:cNvPr id="15" name="Rectangle 24"/>
          <p:cNvSpPr/>
          <p:nvPr/>
        </p:nvSpPr>
        <p:spPr>
          <a:xfrm>
            <a:off x="7086600" y="3246440"/>
            <a:ext cx="1805880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закрытые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lvl="0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Открытые </a:t>
            </a: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(простые и сложные)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4190996" y="1600200"/>
            <a:ext cx="4572000" cy="2286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>
                <a:solidFill>
                  <a:srgbClr val="CC0000"/>
                </a:solidFill>
              </a:rPr>
              <a:t>Бутерброды готовят на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>
                <a:solidFill>
                  <a:srgbClr val="CC0000"/>
                </a:solidFill>
              </a:rPr>
              <a:t>пшеничном и ржаном хлебе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/>
              <a:t>-</a:t>
            </a:r>
            <a:r>
              <a:rPr lang="ru-RU" sz="2000" b="1"/>
              <a:t>Хлеб нарезают толщиной 1см.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-Украшают зеленью или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украшением из продуктов,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имеющих яркую окраску.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ru-RU" sz="2000" b="1"/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ru-RU" sz="2000"/>
          </a:p>
        </p:txBody>
      </p:sp>
      <p:sp>
        <p:nvSpPr>
          <p:cNvPr id="4" name="Rectangle 4"/>
          <p:cNvSpPr/>
          <p:nvPr/>
        </p:nvSpPr>
        <p:spPr>
          <a:xfrm>
            <a:off x="381003" y="4495803"/>
            <a:ext cx="3733796" cy="146526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Для </a:t>
            </a:r>
            <a:r>
              <a:rPr lang="ru-RU" sz="1800" b="1" i="0" u="none" strike="noStrike" kern="1200" cap="none" spc="0" baseline="0" dirty="0">
                <a:solidFill>
                  <a:srgbClr val="C00000"/>
                </a:solidFill>
                <a:uFillTx/>
                <a:latin typeface="Arial"/>
              </a:rPr>
              <a:t>простых открытых </a:t>
            </a: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бутербродов     используют 1 -2 вида продуктов;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Для </a:t>
            </a:r>
            <a:r>
              <a:rPr lang="ru-RU" sz="1800" b="1" i="0" u="none" strike="noStrike" kern="1200" cap="none" spc="0" baseline="0" dirty="0">
                <a:solidFill>
                  <a:srgbClr val="C00000"/>
                </a:solidFill>
                <a:uFillTx/>
                <a:latin typeface="Arial"/>
              </a:rPr>
              <a:t>сложных</a:t>
            </a: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: несколько видов продуктов.</a:t>
            </a:r>
          </a:p>
        </p:txBody>
      </p:sp>
      <p:pic>
        <p:nvPicPr>
          <p:cNvPr id="5" name="Picture 6" descr="Картинка 147 из 4458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796" y="1600200"/>
            <a:ext cx="2667003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i?id=21106374-0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396" y="4419596"/>
            <a:ext cx="2514600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i?id=68304864-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19596" y="3962396"/>
            <a:ext cx="2038353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i?id=21957866-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33596" y="3124203"/>
            <a:ext cx="2133596" cy="144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320</Words>
  <Application>Microsoft Office PowerPoint</Application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Технология</vt:lpstr>
      <vt:lpstr>Повар</vt:lpstr>
      <vt:lpstr>Что нужно повару?</vt:lpstr>
      <vt:lpstr>Хлеб</vt:lpstr>
      <vt:lpstr>Слайд 5</vt:lpstr>
      <vt:lpstr>Бутерброд</vt:lpstr>
      <vt:lpstr>Познавательные сведения</vt:lpstr>
      <vt:lpstr>Виды бутербродов</vt:lpstr>
      <vt:lpstr>Открытые  (простые и сложные)</vt:lpstr>
      <vt:lpstr>ЗАКРЫТЫЕ</vt:lpstr>
      <vt:lpstr>Закусочные  (канапе)</vt:lpstr>
      <vt:lpstr>Слайд 12</vt:lpstr>
      <vt:lpstr>ВЕСЁЛЫЕ БУТЕРБРОДЫ</vt:lpstr>
      <vt:lpstr>Слайд 14</vt:lpstr>
      <vt:lpstr>Требования к качеству готовых бутербродов.</vt:lpstr>
      <vt:lpstr>ЭТО ИНТЕРЕСНО</vt:lpstr>
      <vt:lpstr>Физкультминутка</vt:lpstr>
      <vt:lpstr>Практическая работа</vt:lpstr>
      <vt:lpstr>Слайд 19</vt:lpstr>
      <vt:lpstr>Слайд 20</vt:lpstr>
      <vt:lpstr>Самооценка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Пользавотель</dc:creator>
  <cp:lastModifiedBy>Пользавотель</cp:lastModifiedBy>
  <cp:revision>24</cp:revision>
  <cp:lastPrinted>1601-01-01T00:00:00Z</cp:lastPrinted>
  <dcterms:created xsi:type="dcterms:W3CDTF">1601-01-01T00:00:00Z</dcterms:created>
  <dcterms:modified xsi:type="dcterms:W3CDTF">2013-12-05T17:01:49Z</dcterms:modified>
</cp:coreProperties>
</file>