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5" r:id="rId10"/>
    <p:sldId id="264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9B28-BA5F-46EC-93BE-9A6633F9278C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4F87-DF38-4461-AEFF-6A035892F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E541-BAC5-417E-8D1C-179B4345676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090-5C04-4392-8EFA-648E9348C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E114-12D4-4B37-B8D8-10B45C75CE8F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4FFB3-B2AD-4D3C-9FBB-E6D7360AF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418A-23F7-4B0F-98C6-3089EEA07FE5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A8AD-B59A-4CEC-8599-180C270CE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350C-68F3-4050-AC17-FC69132E52FB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73FF-36F5-4E6B-9422-3920FF05C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47B2-8C1F-4E8F-AC72-93FBA1C13F69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08D8-0067-4A59-935B-33C7A4678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FFC1-7979-420E-AA7B-8D0A1E1C2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72F7-333A-4111-9151-A163BFA8E983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B097-D55F-4A4B-B744-5BA11BEB01E1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25DE-D8A8-4BF9-AA97-45DA84C0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1EC8-C074-4A3A-94F6-5D929C1FBEB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9ACD-9614-4031-B44E-24863BF1F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0F10-5C89-4F87-B3EE-692E36C0ED15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B9997-C3EA-4677-963B-4A847614A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0247F-8BA2-4406-A1F4-417696460D9B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A4AF-DF63-4E80-A30A-DF423F9E0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7681F-03FE-457C-9954-403A9B02E77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4C7CD-3EE4-4872-A9B5-2409CF027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3" r:id="rId2"/>
    <p:sldLayoutId id="2147483720" r:id="rId3"/>
    <p:sldLayoutId id="2147483714" r:id="rId4"/>
    <p:sldLayoutId id="2147483721" r:id="rId5"/>
    <p:sldLayoutId id="2147483715" r:id="rId6"/>
    <p:sldLayoutId id="2147483716" r:id="rId7"/>
    <p:sldLayoutId id="2147483722" r:id="rId8"/>
    <p:sldLayoutId id="2147483723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472268" cy="15994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Le 14 </a:t>
            </a:r>
            <a:r>
              <a:rPr err="1" smtClean="0"/>
              <a:t>avril</a:t>
            </a:r>
            <a:r>
              <a:rPr smtClean="0"/>
              <a:t>, </a:t>
            </a:r>
            <a:r>
              <a:rPr err="1" smtClean="0"/>
              <a:t>mardi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557338"/>
            <a:ext cx="6781800" cy="50847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effectLst/>
              </a:rPr>
              <a:t> </a:t>
            </a:r>
            <a:r>
              <a:rPr smtClean="0">
                <a:solidFill>
                  <a:srgbClr val="FF0000"/>
                </a:solidFill>
                <a:effectLst/>
              </a:rPr>
              <a:t>Au rayon </a:t>
            </a:r>
            <a:r>
              <a:rPr>
                <a:solidFill>
                  <a:srgbClr val="FF0000"/>
                </a:solidFill>
                <a:effectLst/>
              </a:rPr>
              <a:t>des </a:t>
            </a:r>
            <a:r>
              <a:rPr err="1" smtClean="0">
                <a:solidFill>
                  <a:srgbClr val="FF0000"/>
                </a:solidFill>
                <a:effectLst/>
              </a:rPr>
              <a:t>légumes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492375"/>
            <a:ext cx="4025900" cy="3429000"/>
          </a:xfrm>
        </p:spPr>
      </p:pic>
      <p:pic>
        <p:nvPicPr>
          <p:cNvPr id="17411" name="Picture 2" descr="C:\Users\oem\Desktop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92150"/>
            <a:ext cx="36004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Le devoir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843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1438" y="1524000"/>
            <a:ext cx="3921125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err="1" smtClean="0">
                <a:solidFill>
                  <a:srgbClr val="FF0000"/>
                </a:solidFill>
              </a:rPr>
              <a:t>Cendrillon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819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5775" y="1557338"/>
            <a:ext cx="5595938" cy="45354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1538" y="1524000"/>
            <a:ext cx="486092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Le devoir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Sa belle-</a:t>
            </a:r>
            <a:r>
              <a:rPr err="1" smtClean="0">
                <a:solidFill>
                  <a:srgbClr val="FF0000"/>
                </a:solidFill>
              </a:rPr>
              <a:t>mère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905000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7553" y="7504"/>
            <a:ext cx="8229600" cy="8949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La </a:t>
            </a:r>
            <a:r>
              <a:rPr err="1" smtClean="0">
                <a:solidFill>
                  <a:srgbClr val="FF0000"/>
                </a:solidFill>
              </a:rPr>
              <a:t>liste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1267" name="Picture 2" descr="C:\Users\oem\Desktop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77041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err="1" smtClean="0">
                <a:solidFill>
                  <a:srgbClr val="FF0000"/>
                </a:solidFill>
              </a:rPr>
              <a:t>Une</a:t>
            </a:r>
            <a:r>
              <a:rPr smtClean="0">
                <a:solidFill>
                  <a:srgbClr val="FF0000"/>
                </a:solidFill>
              </a:rPr>
              <a:t> </a:t>
            </a:r>
            <a:r>
              <a:rPr err="1" smtClean="0">
                <a:solidFill>
                  <a:srgbClr val="FF0000"/>
                </a:solidFill>
              </a:rPr>
              <a:t>annonce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989138"/>
            <a:ext cx="6711950" cy="396081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oem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20713"/>
            <a:ext cx="6715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700213"/>
            <a:ext cx="6264275" cy="469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>
                <a:solidFill>
                  <a:srgbClr val="FF0000"/>
                </a:solidFill>
                <a:effectLst/>
              </a:rPr>
              <a:t>A</a:t>
            </a:r>
            <a:r>
              <a:rPr smtClean="0">
                <a:solidFill>
                  <a:srgbClr val="FF0000"/>
                </a:solidFill>
                <a:effectLst/>
              </a:rPr>
              <a:t> </a:t>
            </a:r>
            <a:r>
              <a:rPr>
                <a:solidFill>
                  <a:srgbClr val="FF0000"/>
                </a:solidFill>
                <a:effectLst/>
              </a:rPr>
              <a:t>la boulangerie 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  <a:effectLst/>
              </a:rPr>
              <a:t> Au rayon </a:t>
            </a:r>
            <a:r>
              <a:rPr>
                <a:solidFill>
                  <a:srgbClr val="FF0000"/>
                </a:solidFill>
                <a:effectLst/>
              </a:rPr>
              <a:t>des fruits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5364" name="Picture 2" descr="C:\Users\oem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77771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287</TotalTime>
  <Words>29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Constantia</vt:lpstr>
      <vt:lpstr>Arial</vt:lpstr>
      <vt:lpstr>Wingdings 2</vt:lpstr>
      <vt:lpstr>Calibri</vt:lpstr>
      <vt:lpstr>Бумажная</vt:lpstr>
      <vt:lpstr>Le 14 avril, mardi</vt:lpstr>
      <vt:lpstr>Cendrillon</vt:lpstr>
      <vt:lpstr>Le devoir</vt:lpstr>
      <vt:lpstr>Sa belle-mère</vt:lpstr>
      <vt:lpstr>La liste</vt:lpstr>
      <vt:lpstr>Une annonce</vt:lpstr>
      <vt:lpstr>Слайд 7</vt:lpstr>
      <vt:lpstr>A la boulangerie </vt:lpstr>
      <vt:lpstr> Au rayon des fruits </vt:lpstr>
      <vt:lpstr> Au rayon des légumes</vt:lpstr>
      <vt:lpstr>Слайд 11</vt:lpstr>
      <vt:lpstr>Le devoir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14 avril, mardi</dc:title>
  <dc:creator>oem</dc:creator>
  <cp:lastModifiedBy>re</cp:lastModifiedBy>
  <cp:revision>13</cp:revision>
  <dcterms:created xsi:type="dcterms:W3CDTF">2014-02-04T13:17:49Z</dcterms:created>
  <dcterms:modified xsi:type="dcterms:W3CDTF">2014-04-13T15:03:55Z</dcterms:modified>
</cp:coreProperties>
</file>