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332" autoAdjust="0"/>
  </p:normalViewPr>
  <p:slideViewPr>
    <p:cSldViewPr>
      <p:cViewPr varScale="1">
        <p:scale>
          <a:sx n="65" d="100"/>
          <a:sy n="65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Посадила кенгуру огород</a:t>
            </a:r>
            <a:endParaRPr lang="ru-RU" dirty="0"/>
          </a:p>
        </p:txBody>
      </p:sp>
      <p:pic>
        <p:nvPicPr>
          <p:cNvPr id="15362" name="Picture 2" descr="http://im0-tub-ru.yandex.net/i?id=157700628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056000" cy="5292000"/>
          </a:xfrm>
          <a:prstGeom prst="rect">
            <a:avLst/>
          </a:prstGeom>
          <a:noFill/>
        </p:spPr>
      </p:pic>
      <p:pic>
        <p:nvPicPr>
          <p:cNvPr id="15364" name="Picture 4" descr="http://im2-tub-ru.yandex.net/i?id=406877803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15719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Выросли на огороде </a:t>
            </a:r>
            <a:r>
              <a:rPr lang="ru-RU" dirty="0" err="1" smtClean="0"/>
              <a:t>помидоры,перцы,огурцы</a:t>
            </a:r>
            <a:endParaRPr lang="ru-RU" dirty="0"/>
          </a:p>
        </p:txBody>
      </p:sp>
      <p:pic>
        <p:nvPicPr>
          <p:cNvPr id="16386" name="Picture 2" descr="http://im0-tub-ru.yandex.net/i?id=493157940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060000" cy="45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Приготовила кенгуру рагу из овощей</a:t>
            </a:r>
            <a:endParaRPr lang="ru-RU" dirty="0"/>
          </a:p>
        </p:txBody>
      </p:sp>
      <p:pic>
        <p:nvPicPr>
          <p:cNvPr id="18434" name="Picture 2" descr="http://im5-tub-ru.yandex.net/i?id=158713179-5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88840"/>
            <a:ext cx="5568000" cy="41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Гости были довольны угощением</a:t>
            </a:r>
            <a:endParaRPr lang="ru-RU" dirty="0"/>
          </a:p>
        </p:txBody>
      </p:sp>
      <p:pic>
        <p:nvPicPr>
          <p:cNvPr id="19458" name="Picture 2" descr="http://im1-tub-ru.yandex.net/i?id=263600171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5232000" cy="39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Посадила кенгуру огород</vt:lpstr>
      <vt:lpstr>Выросли на огороде помидоры,перцы,огурцы</vt:lpstr>
      <vt:lpstr>Приготовила кенгуру рагу из овощей</vt:lpstr>
      <vt:lpstr>Гости были довольны угощением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ОСАДКОМЕР</dc:title>
  <dc:creator>Sony</dc:creator>
  <cp:lastModifiedBy>Sony</cp:lastModifiedBy>
  <cp:revision>4</cp:revision>
  <dcterms:created xsi:type="dcterms:W3CDTF">2012-01-20T15:54:04Z</dcterms:created>
  <dcterms:modified xsi:type="dcterms:W3CDTF">2014-02-05T14:37:37Z</dcterms:modified>
</cp:coreProperties>
</file>