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7" r:id="rId6"/>
    <p:sldId id="268" r:id="rId7"/>
    <p:sldId id="273" r:id="rId8"/>
    <p:sldId id="272" r:id="rId9"/>
    <p:sldId id="269" r:id="rId10"/>
    <p:sldId id="270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3E7A-97E8-40D8-AAA2-09C14623AF70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F8B94-A4FC-4E33-A651-8F871DC02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A7444-820F-4663-A431-67E67580AE44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B562-2BAA-47AA-B3AE-899597F69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287DF-B1E2-49B5-A408-D67DCCF6125C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9048C-5AF0-4522-9661-7DC21CDF1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B1CC-89D2-4182-96FE-875B716B8E8D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643ED-66F2-4C5D-978E-5D3B037DF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5CA6-153F-4802-B951-5518A9BB3B8D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F5EE8-9F5E-410A-BF2F-BDCD93FBF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8DF71-64E0-483E-85A7-1F6337F81898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F5B1-29AB-492F-AF7B-DF1B719B1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E6798-9149-4E77-BE59-DD5F3ED3531C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145F-E080-45F9-B7EF-A1A8A174E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9037-C100-411A-8233-33F18725BD9D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D7F23-C7BC-436F-AF90-E338077F5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0B38A-E8C8-4A62-A569-9BB0BE425683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91580-6433-4BCE-8603-F50D562BD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BB65E-8571-43F1-A81D-E85E1A18915A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3042-AA27-452F-852D-0E4EEAF85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DAB11-2EAF-4410-A514-5AF89D62CEC5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4B418-B22D-4266-ACA3-F46B05B58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13D49D-F1C1-48FC-84F0-B185AAF484DD}" type="datetimeFigureOut">
              <a:rPr lang="ru-RU"/>
              <a:pPr>
                <a:defRPr/>
              </a:pPr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56133-6F50-4ABB-A7D4-6F5E4CA0B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-zoopark.ru/nasekomie/skorpioni.html" TargetMode="External"/><Relationship Id="rId2" Type="http://schemas.openxmlformats.org/officeDocument/2006/relationships/hyperlink" Target="http://alins.ru/info/skorpion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okandtravel.ru/?p=694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Содержимое 3" descr="i_09b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99592" y="420688"/>
            <a:ext cx="7151688" cy="64373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482" y="357166"/>
            <a:ext cx="8472518" cy="1868478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СКОРПИОН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5072063"/>
            <a:ext cx="9144000" cy="1643062"/>
          </a:xfrm>
        </p:spPr>
        <p:txBody>
          <a:bodyPr/>
          <a:lstStyle/>
          <a:p>
            <a:pPr algn="l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 Самка пестрого скорпиона вынашивает своих детенышей почти год. Новорожденных бывает 15—30. Родившиеся скорпиончики имеют беловатый гладкий покров. Освободившись от амниотической и серозной оболочек детеныши через 20—30 мин забираются на тело матери и остаются там 10—12дн.</a:t>
            </a:r>
          </a:p>
        </p:txBody>
      </p:sp>
      <p:pic>
        <p:nvPicPr>
          <p:cNvPr id="4" name="Содержимое 3" descr="Скорпион-рождение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0033" y="142852"/>
            <a:ext cx="8118419" cy="5286412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Использованные сайты: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2"/>
              </a:rPr>
              <a:t>http://alins.ru/info/skorpiony.html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3"/>
              </a:rPr>
              <a:t>http://web-zoopark.ru/nasekomie/skorpioni.html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4"/>
              </a:rPr>
              <a:t>http://www.lookandtravel.ru/?p=6947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Выполнил: уч.7-Б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кл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РСОШ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им.В.С.Воронина</a:t>
            </a:r>
            <a:endParaRPr lang="ru-RU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                    Петров Владимир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0" y="214313"/>
            <a:ext cx="4686300" cy="6500812"/>
          </a:xfrm>
        </p:spPr>
        <p:txBody>
          <a:bodyPr/>
          <a:lstStyle/>
          <a:p>
            <a:pPr algn="l"/>
            <a:r>
              <a:rPr lang="ru-RU" sz="2000" b="1" smtClean="0"/>
              <a:t>Скорпионы — беспозвоночные животные класса паукообразных. </a:t>
            </a:r>
            <a:br>
              <a:rPr lang="ru-RU" sz="2000" b="1" smtClean="0"/>
            </a:br>
            <a:r>
              <a:rPr lang="ru-RU" sz="2000" b="1" smtClean="0"/>
              <a:t>Во всем мире известно около 1500 видов скорпионов.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Скорпионы живут как в местах с влажным климатом, так и в песчаных пустынях, и на высоких сухих плоскогорьях, в местах, защищённых от северных ветров. 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Отряд скорпионов делится на две группы: </a:t>
            </a:r>
            <a:br>
              <a:rPr lang="ru-RU" sz="2000" smtClean="0"/>
            </a:br>
            <a:r>
              <a:rPr lang="en-US" sz="2000" i="1" smtClean="0"/>
              <a:t>Chactidae</a:t>
            </a:r>
            <a:r>
              <a:rPr lang="en-US" sz="2000" smtClean="0"/>
              <a:t> </a:t>
            </a:r>
            <a:r>
              <a:rPr lang="ru-RU" sz="2000" smtClean="0"/>
              <a:t>и </a:t>
            </a:r>
            <a:r>
              <a:rPr lang="en-US" sz="2000" i="1" smtClean="0"/>
              <a:t>Buthida</a:t>
            </a:r>
            <a:r>
              <a:rPr lang="en-US" sz="2000" smtClean="0"/>
              <a:t>e</a:t>
            </a:r>
            <a:r>
              <a:rPr lang="ru-RU" sz="2000" smtClean="0"/>
              <a:t> - хактоиды и бутоиды.</a:t>
            </a:r>
          </a:p>
        </p:txBody>
      </p:sp>
      <p:pic>
        <p:nvPicPr>
          <p:cNvPr id="5" name="Содержимое 5" descr="0_831f7_1b1ea276_XL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332656"/>
            <a:ext cx="2990136" cy="34859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Содержимое 6" descr="1161855674_ss110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15616" y="3143248"/>
            <a:ext cx="2991774" cy="35063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615363" cy="2143125"/>
          </a:xfrm>
        </p:spPr>
        <p:txBody>
          <a:bodyPr/>
          <a:lstStyle/>
          <a:p>
            <a:pPr algn="l"/>
            <a:r>
              <a:rPr lang="ru-RU" sz="2000" smtClean="0"/>
              <a:t>К </a:t>
            </a:r>
            <a:r>
              <a:rPr lang="ru-RU" sz="2000" i="1" smtClean="0"/>
              <a:t>хактоидам</a:t>
            </a:r>
            <a:r>
              <a:rPr lang="ru-RU" sz="2000" smtClean="0"/>
              <a:t> принадлежат итальянский скорпион, мингрельский скорпион и крымский скорпион. Красновато-бурый или темно-коричневый итальянский скорпион распространен от Сочи до Батуми по узкой прибрежной лесной полосе Черного моря. Длина его тела достигает 55 мм. </a:t>
            </a:r>
          </a:p>
        </p:txBody>
      </p:sp>
      <p:pic>
        <p:nvPicPr>
          <p:cNvPr id="4" name="Содержимое 3" descr="Italian-Scorpion-480x36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21150293">
            <a:off x="147418" y="2327517"/>
            <a:ext cx="3668801" cy="3071554"/>
          </a:xfrm>
          <a:effectLst>
            <a:softEdge rad="112500"/>
          </a:effectLst>
        </p:spPr>
      </p:pic>
      <p:pic>
        <p:nvPicPr>
          <p:cNvPr id="5" name="Содержимое 3" descr="24__22.jpe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929058" y="2000240"/>
            <a:ext cx="2126194" cy="2582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3" descr="187567_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65762">
            <a:off x="6298685" y="3299394"/>
            <a:ext cx="2280810" cy="2253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3929063" y="4786313"/>
            <a:ext cx="2417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Мингрельский (40 мм)</a:t>
            </a: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 rot="338829">
            <a:off x="6156325" y="5683250"/>
            <a:ext cx="2292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Крымский (35-40 мм)</a:t>
            </a:r>
          </a:p>
        </p:txBody>
      </p:sp>
      <p:sp>
        <p:nvSpPr>
          <p:cNvPr id="4104" name="TextBox 8"/>
          <p:cNvSpPr txBox="1">
            <a:spLocks noChangeArrowheads="1"/>
          </p:cNvSpPr>
          <p:nvPr/>
        </p:nvSpPr>
        <p:spPr bwMode="auto">
          <a:xfrm rot="-346540">
            <a:off x="428625" y="5572125"/>
            <a:ext cx="243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Итальянский скорпион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42875" y="4857750"/>
            <a:ext cx="9001125" cy="1857375"/>
          </a:xfrm>
        </p:spPr>
        <p:txBody>
          <a:bodyPr/>
          <a:lstStyle/>
          <a:p>
            <a:pPr algn="l"/>
            <a:r>
              <a:rPr lang="ru-RU" sz="2000" smtClean="0"/>
              <a:t>Более крупными являются представители семейства </a:t>
            </a:r>
            <a:r>
              <a:rPr lang="ru-RU" sz="2000" i="1" smtClean="0"/>
              <a:t>бутоиды</a:t>
            </a:r>
            <a:r>
              <a:rPr lang="ru-RU" sz="2000" smtClean="0"/>
              <a:t>, в том числе пестрый скорпион, кавказский скорпион, толстохвостый скорпион  и черный скорпион. Желтый с зеленоватым отливом, пестрый скорпион широко распространен на юге европейской части России (встречается в Нижнем Поволжье, Закавказье, Средней Азии, Казахстане). Длина его тела достигает 65 мм. </a:t>
            </a:r>
          </a:p>
        </p:txBody>
      </p:sp>
      <p:pic>
        <p:nvPicPr>
          <p:cNvPr id="4" name="Содержимое 3" descr="1254604218_57653_or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71563" y="260350"/>
            <a:ext cx="7108825" cy="424815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14313" y="4143375"/>
            <a:ext cx="8615362" cy="2714625"/>
          </a:xfrm>
        </p:spPr>
        <p:txBody>
          <a:bodyPr/>
          <a:lstStyle/>
          <a:p>
            <a:pPr algn="l"/>
            <a:r>
              <a:rPr lang="ru-RU" sz="2000" smtClean="0"/>
              <a:t>Скорпион бодрствует ночью, а днем скрывается. Это хищные животные – они питаются насекомыми, многоножками, мелкими рептилиями и млекопитающими, а также своими ближайшими родственниками – пауками. В экстремальных условиях возможен каннибализм. </a:t>
            </a:r>
            <a:br>
              <a:rPr lang="ru-RU" sz="2000" smtClean="0"/>
            </a:br>
            <a:r>
              <a:rPr lang="ru-RU" sz="2000" smtClean="0"/>
              <a:t>Скорпион вонзает жало в жертву, отравляя ее своим ядом. Мелкие особи неопасны для человека, правда, ужаленный испытывает боль. Скорпионы, обитающие в тропиках, по размерам могут достигать длины ладони. Такие особи способны убить своим ядом человека. </a:t>
            </a:r>
          </a:p>
        </p:txBody>
      </p:sp>
      <p:pic>
        <p:nvPicPr>
          <p:cNvPr id="4" name="Содержимое 3" descr="Скорпион-на-охоте-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34179" y="332656"/>
            <a:ext cx="6947119" cy="3744416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724525" y="260350"/>
            <a:ext cx="3257550" cy="5643563"/>
          </a:xfrm>
        </p:spPr>
        <p:txBody>
          <a:bodyPr/>
          <a:lstStyle/>
          <a:p>
            <a:pPr algn="l"/>
            <a:r>
              <a:rPr lang="ru-RU" sz="2000" smtClean="0"/>
              <a:t>Но из всех 1500 видов есть 28 видов, яд которых очень токсичен. Больше всего таковых среди семейства </a:t>
            </a:r>
            <a:r>
              <a:rPr lang="ru-RU" sz="2000" i="1" smtClean="0"/>
              <a:t>бутоидов. </a:t>
            </a:r>
            <a:r>
              <a:rPr lang="ru-RU" sz="2000" smtClean="0"/>
              <a:t>Самый опасный из всех скорпионов — это палестинский скорпион </a:t>
            </a:r>
            <a:r>
              <a:rPr lang="ru-RU" sz="2000" i="1" smtClean="0"/>
              <a:t>генурис.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 Его яд по силе равняется яду индийской кобры. В Северной Африке ежегодно погибают сотни людей от этого скорпиона, 95% всех укушенных умирают.</a:t>
            </a:r>
          </a:p>
        </p:txBody>
      </p:sp>
      <p:pic>
        <p:nvPicPr>
          <p:cNvPr id="4" name="Содержимое 3" descr="Скорпион-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42852"/>
            <a:ext cx="5143508" cy="6467105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429000" y="0"/>
            <a:ext cx="5715000" cy="6643688"/>
          </a:xfrm>
        </p:spPr>
        <p:txBody>
          <a:bodyPr/>
          <a:lstStyle/>
          <a:p>
            <a:pPr algn="l"/>
            <a:r>
              <a:rPr lang="ru-RU" sz="2000" smtClean="0">
                <a:solidFill>
                  <a:srgbClr val="FF0000"/>
                </a:solidFill>
              </a:rPr>
              <a:t> Строение ядовитого аппарата: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 </a:t>
            </a:r>
            <a:r>
              <a:rPr lang="ru-RU" sz="2000" i="1" smtClean="0">
                <a:solidFill>
                  <a:srgbClr val="FF0000"/>
                </a:solidFill>
              </a:rPr>
              <a:t>А</a:t>
            </a:r>
            <a:r>
              <a:rPr lang="ru-RU" sz="2000" i="1" smtClean="0"/>
              <a:t> — вскрытый тельсон; 1 — ядовитые железы; 2 — проток ядовитой железы; 3 — жало; 4 — отверстие протока; </a:t>
            </a:r>
            <a:br>
              <a:rPr lang="ru-RU" sz="2000" i="1" smtClean="0"/>
            </a:br>
            <a:r>
              <a:rPr lang="ru-RU" sz="2000" i="1" smtClean="0">
                <a:solidFill>
                  <a:srgbClr val="FF0000"/>
                </a:solidFill>
              </a:rPr>
              <a:t>Б</a:t>
            </a:r>
            <a:r>
              <a:rPr lang="ru-RU" sz="2000" i="1" smtClean="0"/>
              <a:t> — продольный срез ядовитого аппарата; </a:t>
            </a:r>
            <a:br>
              <a:rPr lang="ru-RU" sz="2000" i="1" smtClean="0"/>
            </a:br>
            <a:r>
              <a:rPr lang="ru-RU" sz="2000" i="1" smtClean="0">
                <a:solidFill>
                  <a:srgbClr val="FF0000"/>
                </a:solidFill>
              </a:rPr>
              <a:t>В</a:t>
            </a:r>
            <a:r>
              <a:rPr lang="ru-RU" sz="2000" i="1" smtClean="0"/>
              <a:t> — поперечный срез: 1 — хитиновая оболочка с порами; 2 — ядовитая железа; 3 — мышца-компрессор; 4 — соединительнотканный шов.</a:t>
            </a:r>
            <a:br>
              <a:rPr lang="ru-RU" sz="2000" i="1" smtClean="0"/>
            </a:br>
            <a:r>
              <a:rPr lang="ru-RU" sz="2000" i="1" smtClean="0"/>
              <a:t>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На членистой гибкой метасоме («хвосте») имеется тельсон, заканчивающийся ядовитой иглой. В тельсоне находится пара ядовитых желез, протоки которых открываются вблизи вершины иглы двумя маленькими отверстиями. Каждая железа имеет овальную форму и сзади постепенно суживается в длинный выводной проток, который проходит внутри иглы. Стенки железы складчатые, и каждая железа окружена изнутри и сверху толстым слоем поперечных мышечных волокон. При сокращении этих мышц секрет выбрасывается наружу.</a:t>
            </a:r>
          </a:p>
        </p:txBody>
      </p:sp>
      <p:pic>
        <p:nvPicPr>
          <p:cNvPr id="8195" name="Содержимое 4" descr="03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20000"/>
          </a:blip>
          <a:srcRect l="8096" t="2376" r="6886" b="3763"/>
          <a:stretch>
            <a:fillRect/>
          </a:stretch>
        </p:blipFill>
        <p:spPr>
          <a:xfrm>
            <a:off x="142875" y="285750"/>
            <a:ext cx="3290888" cy="6189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3" descr="BBbb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-10000" contrast="10000"/>
          </a:blip>
          <a:srcRect/>
          <a:stretch>
            <a:fillRect/>
          </a:stretch>
        </p:blipFill>
        <p:spPr>
          <a:xfrm>
            <a:off x="2000250" y="0"/>
            <a:ext cx="3813175" cy="3929063"/>
          </a:xfrm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142875" y="3786188"/>
            <a:ext cx="9001125" cy="2928937"/>
          </a:xfrm>
        </p:spPr>
        <p:txBody>
          <a:bodyPr/>
          <a:lstStyle/>
          <a:p>
            <a:pPr algn="l"/>
            <a:r>
              <a:rPr lang="ru-RU" sz="2000" smtClean="0"/>
              <a:t>У скорпионов бывает от 3 до 6 пар глаз. Несмотря на это, видят они довольно плохо, особенно ночью, когда и отправляются на охоту. Как же хищник находит жертву? Дело в том, что у скорпиона потрясающее осязание. Лапки этого существа настолько чувствительны, что хищник способен заметить муху, севшую на землю в нескольких десятках сантиметров от него. На ножках скорпиона, как и на лапках пауков, расположены мельчайшие ворсинки. Благодаря им полуночный хищник определяет точное расстояние до своего будущего ужина и направление, в котором он находится. Молниеносный бросок – и смертоносное жало вонзается в неосторожное насекомое!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algn="l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Панцирь скорпиона покрыт тонким слоем прочного органического вещества. Оно ярко светится зеленым светом под действием ультрафиолетового излучения. Ученые используют это свойство, чтобы наблюдать за ночной охотой скорпиона. Панцирь отливает зеленым и при обычном ярком солнечном освещении. Ученые до сих пор не выяснили, какие вещества входят в состав светящегося покрытия. Для них остается загадкой и предназначение «свечения» скорпиона.. </a:t>
            </a:r>
          </a:p>
        </p:txBody>
      </p:sp>
      <p:pic>
        <p:nvPicPr>
          <p:cNvPr id="4" name="Содержимое 3" descr="7_weird_animal_facts_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58" y="3357562"/>
            <a:ext cx="4394076" cy="3214710"/>
          </a:xfr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scorpio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27984" y="1772816"/>
            <a:ext cx="4455032" cy="3501156"/>
          </a:xfrm>
          <a:solidFill>
            <a:srgbClr val="FFFFFF">
              <a:shade val="85000"/>
            </a:srgbClr>
          </a:solidFill>
          <a:ln w="101600" cap="sq">
            <a:solidFill>
              <a:schemeClr val="accent1"/>
            </a:solidFill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</TotalTime>
  <Words>321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Тема Office</vt:lpstr>
      <vt:lpstr>СКОРПИОН</vt:lpstr>
      <vt:lpstr>Скорпионы — беспозвоночные животные класса паукообразных.  Во всем мире известно около 1500 видов скорпионов.    Скорпионы живут как в местах с влажным климатом, так и в песчаных пустынях, и на высоких сухих плоскогорьях, в местах, защищённых от северных ветров.     Отряд скорпионов делится на две группы:  Chactidae и Buthidae - хактоиды и бутоиды.</vt:lpstr>
      <vt:lpstr>К хактоидам принадлежат итальянский скорпион, мингрельский скорпион и крымский скорпион. Красновато-бурый или темно-коричневый итальянский скорпион распространен от Сочи до Батуми по узкой прибрежной лесной полосе Черного моря. Длина его тела достигает 55 мм. </vt:lpstr>
      <vt:lpstr>Более крупными являются представители семейства бутоиды, в том числе пестрый скорпион, кавказский скорпион, толстохвостый скорпион  и черный скорпион. Желтый с зеленоватым отливом, пестрый скорпион широко распространен на юге европейской части России (встречается в Нижнем Поволжье, Закавказье, Средней Азии, Казахстане). Длина его тела достигает 65 мм. </vt:lpstr>
      <vt:lpstr>Скорпион бодрствует ночью, а днем скрывается. Это хищные животные – они питаются насекомыми, многоножками, мелкими рептилиями и млекопитающими, а также своими ближайшими родственниками – пауками. В экстремальных условиях возможен каннибализм.  Скорпион вонзает жало в жертву, отравляя ее своим ядом. Мелкие особи неопасны для человека, правда, ужаленный испытывает боль. Скорпионы, обитающие в тропиках, по размерам могут достигать длины ладони. Такие особи способны убить своим ядом человека. </vt:lpstr>
      <vt:lpstr>Но из всех 1500 видов есть 28 видов, яд которых очень токсичен. Больше всего таковых среди семейства бутоидов. Самый опасный из всех скорпионов — это палестинский скорпион генурис.  Его яд по силе равняется яду индийской кобры. В Северной Африке ежегодно погибают сотни людей от этого скорпиона, 95% всех укушенных умирают.</vt:lpstr>
      <vt:lpstr> Строение ядовитого аппарата:   А — вскрытый тельсон; 1 — ядовитые железы; 2 — проток ядовитой железы; 3 — жало; 4 — отверстие протока;  Б — продольный срез ядовитого аппарата;  В — поперечный срез: 1 — хитиновая оболочка с порами; 2 — ядовитая железа; 3 — мышца-компрессор; 4 — соединительнотканный шов.   На членистой гибкой метасоме («хвосте») имеется тельсон, заканчивающийся ядовитой иглой. В тельсоне находится пара ядовитых желез, протоки которых открываются вблизи вершины иглы двумя маленькими отверстиями. Каждая железа имеет овальную форму и сзади постепенно суживается в длинный выводной проток, который проходит внутри иглы. Стенки железы складчатые, и каждая железа окружена изнутри и сверху толстым слоем поперечных мышечных волокон. При сокращении этих мышц секрет выбрасывается наружу.</vt:lpstr>
      <vt:lpstr>У скорпионов бывает от 3 до 6 пар глаз. Несмотря на это, видят они довольно плохо, особенно ночью, когда и отправляются на охоту. Как же хищник находит жертву? Дело в том, что у скорпиона потрясающее осязание. Лапки этого существа настолько чувствительны, что хищник способен заметить муху, севшую на землю в нескольких десятках сантиметров от него. На ножках скорпиона, как и на лапках пауков, расположены мельчайшие ворсинки. Благодаря им полуночный хищник определяет точное расстояние до своего будущего ужина и направление, в котором он находится. Молниеносный бросок – и смертоносное жало вонзается в неосторожное насекомое!</vt:lpstr>
      <vt:lpstr>  Панцирь скорпиона покрыт тонким слоем прочного органического вещества. Оно ярко светится зеленым светом под действием ультрафиолетового излучения. Ученые используют это свойство, чтобы наблюдать за ночной охотой скорпиона. Панцирь отливает зеленым и при обычном ярком солнечном освещении. Ученые до сих пор не выяснили, какие вещества входят в состав светящегося покрытия. Для них остается загадкой и предназначение «свечения» скорпиона.. </vt:lpstr>
      <vt:lpstr>  Самка пестрого скорпиона вынашивает своих детенышей почти год. Новорожденных бывает 15—30. Родившиеся скорпиончики имеют беловатый гладкий покров. Освободившись от амниотической и серозной оболочек детеныши через 20—30 мин забираются на тело матери и остаются там 10—12дн.</vt:lpstr>
      <vt:lpstr>Использованные сайты: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СКОРПИОН</dc:title>
  <dc:creator>revaz</dc:creator>
  <cp:lastModifiedBy>re</cp:lastModifiedBy>
  <cp:revision>16</cp:revision>
  <dcterms:modified xsi:type="dcterms:W3CDTF">2014-06-14T21:12:28Z</dcterms:modified>
</cp:coreProperties>
</file>