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7" autoAdjust="0"/>
  </p:normalViewPr>
  <p:slideViewPr>
    <p:cSldViewPr>
      <p:cViewPr varScale="1">
        <p:scale>
          <a:sx n="44" d="100"/>
          <a:sy n="44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E0144-D5D3-4E9C-B9D3-B944CC176D58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124F2-C668-4C1A-AB5C-C82C26462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C836FB-6AA9-4CA7-AE54-23D89F08C9F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53E6AF-1866-4F29-B6D5-CCCAC50BC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000504"/>
            <a:ext cx="4572032" cy="2000264"/>
          </a:xfrm>
        </p:spPr>
        <p:txBody>
          <a:bodyPr/>
          <a:lstStyle/>
          <a:p>
            <a:r>
              <a:rPr lang="ru-RU" sz="32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С.С.Хайбрахманова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№10»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2000264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Конспект урока </a:t>
            </a:r>
            <a:br>
              <a:rPr lang="ru-RU" sz="4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литературе в 6 классе</a:t>
            </a:r>
            <a:endParaRPr lang="ru-RU" sz="40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45" name="Picture 1" descr="C:\Documents and Settings\Ильдар\Мои документы\anime-knigi-12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00438"/>
            <a:ext cx="3857653" cy="257176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1571604" y="571480"/>
            <a:ext cx="5429288" cy="2214578"/>
          </a:xfrm>
        </p:spPr>
        <p:txBody>
          <a:bodyPr>
            <a:normAutofit/>
          </a:bodyPr>
          <a:lstStyle/>
          <a:p>
            <a:pPr marL="541338" indent="-541338"/>
            <a:r>
              <a:rPr lang="ru-RU" sz="2800" dirty="0" smtClean="0"/>
              <a:t>А у нас во дворе</a:t>
            </a:r>
          </a:p>
          <a:p>
            <a:pPr marL="541338" indent="-541338"/>
            <a:r>
              <a:rPr lang="ru-RU" sz="2800" dirty="0" smtClean="0"/>
              <a:t>    Поросёнок рылся</a:t>
            </a:r>
          </a:p>
          <a:p>
            <a:pPr marL="541338" indent="-541338"/>
            <a:r>
              <a:rPr lang="ru-RU" sz="2800" dirty="0" smtClean="0"/>
              <a:t>    И нечаянно хвостом</a:t>
            </a:r>
          </a:p>
          <a:p>
            <a:pPr marL="541338" indent="-541338"/>
            <a:r>
              <a:rPr lang="ru-RU" sz="2800" dirty="0" smtClean="0"/>
              <a:t>    К небу прицепился.  </a:t>
            </a:r>
          </a:p>
          <a:p>
            <a:pPr marL="541338" indent="-541338"/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86380" y="5000636"/>
            <a:ext cx="3479668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(небылица)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4337" name="Picture 1" descr="C:\Documents and Settings\Ильдар\Мои документы\свинья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3000372"/>
            <a:ext cx="2607471" cy="34766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Идет коза рогатая</a:t>
            </a:r>
            <a:br>
              <a:rPr lang="ru-RU" dirty="0" smtClean="0"/>
            </a:br>
            <a:r>
              <a:rPr lang="ru-RU" dirty="0" smtClean="0"/>
              <a:t>За малыми ребятами.</a:t>
            </a:r>
            <a:br>
              <a:rPr lang="ru-RU" dirty="0" smtClean="0"/>
            </a:br>
            <a:r>
              <a:rPr lang="ru-RU" dirty="0" smtClean="0"/>
              <a:t>Ножками топ-топ,</a:t>
            </a:r>
            <a:br>
              <a:rPr lang="ru-RU" dirty="0" smtClean="0"/>
            </a:br>
            <a:r>
              <a:rPr lang="ru-RU" dirty="0" smtClean="0"/>
              <a:t>Глазами хлоп-хлоп.</a:t>
            </a:r>
            <a:br>
              <a:rPr lang="ru-RU" dirty="0" smtClean="0"/>
            </a:br>
            <a:r>
              <a:rPr lang="ru-RU" dirty="0" smtClean="0"/>
              <a:t>Кто вовремя не спит, не пьет,</a:t>
            </a:r>
            <a:br>
              <a:rPr lang="ru-RU" dirty="0" smtClean="0"/>
            </a:br>
            <a:r>
              <a:rPr lang="ru-RU" dirty="0" smtClean="0"/>
              <a:t>Того коза забодает.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3500438"/>
            <a:ext cx="2786082" cy="12858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(</a:t>
            </a:r>
            <a:r>
              <a:rPr lang="ru-RU" sz="3200" b="1" dirty="0" err="1" smtClean="0">
                <a:solidFill>
                  <a:srgbClr val="FFFF00"/>
                </a:solidFill>
              </a:rPr>
              <a:t>потешка</a:t>
            </a:r>
            <a:r>
              <a:rPr lang="ru-RU" sz="3200" b="1" dirty="0" smtClean="0">
                <a:solidFill>
                  <a:srgbClr val="FFFF00"/>
                </a:solidFill>
              </a:rPr>
              <a:t>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3313" name="Picture 1" descr="C:\Documents and Settings\Ильдар\Мои документы\коза t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2500306"/>
            <a:ext cx="3453581" cy="38108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6248400" cy="5715000"/>
          </a:xfrm>
        </p:spPr>
        <p:txBody>
          <a:bodyPr/>
          <a:lstStyle/>
          <a:p>
            <a:pPr algn="r"/>
            <a:r>
              <a:rPr lang="ru-RU" dirty="0" smtClean="0"/>
              <a:t> </a:t>
            </a:r>
            <a:r>
              <a:rPr lang="ru-RU" sz="2800" dirty="0" smtClean="0"/>
              <a:t>Сенька — </a:t>
            </a:r>
            <a:r>
              <a:rPr lang="ru-RU" sz="2800" dirty="0" err="1" smtClean="0"/>
              <a:t>везенька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Вези меня на палке,</a:t>
            </a:r>
            <a:br>
              <a:rPr lang="ru-RU" sz="2800" dirty="0" smtClean="0"/>
            </a:br>
            <a:r>
              <a:rPr lang="ru-RU" sz="2800" dirty="0" smtClean="0"/>
              <a:t>А сам иди пешком,</a:t>
            </a:r>
            <a:br>
              <a:rPr lang="ru-RU" sz="2800" dirty="0" smtClean="0"/>
            </a:br>
            <a:r>
              <a:rPr lang="ru-RU" sz="2800" dirty="0" err="1" smtClean="0"/>
              <a:t>Пере-вёр-тыш-ком</a:t>
            </a:r>
            <a:r>
              <a:rPr lang="ru-RU" sz="2800" dirty="0" smtClean="0"/>
              <a:t>!</a:t>
            </a:r>
            <a:r>
              <a:rPr lang="ru-RU" sz="2800" i="1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43372" y="4714884"/>
            <a:ext cx="4051172" cy="6191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(прибаутка)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2289" name="Picture 1" descr="C:\Documents and Settings\Ильдар\Мои документы\метла 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36734" y="2000240"/>
            <a:ext cx="3922916" cy="397195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Потягунчики</a:t>
            </a:r>
            <a:r>
              <a:rPr lang="ru-RU" dirty="0" smtClean="0"/>
              <a:t>, </a:t>
            </a:r>
            <a:r>
              <a:rPr lang="ru-RU" dirty="0" err="1" smtClean="0"/>
              <a:t>порастунчики</a:t>
            </a:r>
            <a:r>
              <a:rPr lang="ru-RU" dirty="0" smtClean="0"/>
              <a:t>!</a:t>
            </a:r>
          </a:p>
          <a:p>
            <a:r>
              <a:rPr lang="ru-RU" dirty="0" smtClean="0"/>
              <a:t>    Роток – </a:t>
            </a:r>
            <a:r>
              <a:rPr lang="ru-RU" dirty="0" err="1" smtClean="0"/>
              <a:t>говорунюшка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Руки – </a:t>
            </a:r>
            <a:r>
              <a:rPr lang="ru-RU" dirty="0" err="1" smtClean="0"/>
              <a:t>хватунюшки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Ноги – </a:t>
            </a:r>
            <a:r>
              <a:rPr lang="ru-RU" dirty="0" err="1" smtClean="0"/>
              <a:t>ходунюшки</a:t>
            </a:r>
            <a:r>
              <a:rPr lang="ru-RU" i="1" dirty="0" smtClean="0"/>
              <a:t>.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5214950"/>
            <a:ext cx="3071834" cy="1143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(</a:t>
            </a:r>
            <a:r>
              <a:rPr lang="ru-RU" sz="3200" b="1" dirty="0" err="1" smtClean="0">
                <a:solidFill>
                  <a:srgbClr val="FFFF00"/>
                </a:solidFill>
              </a:rPr>
              <a:t>пестушка</a:t>
            </a:r>
            <a:r>
              <a:rPr lang="ru-RU" sz="3200" b="1" dirty="0" smtClean="0">
                <a:solidFill>
                  <a:srgbClr val="FFFF00"/>
                </a:solidFill>
              </a:rPr>
              <a:t>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1265" name="Picture 1" descr="C:\Documents and Settings\Ильдар\Мои документы\малыш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857496"/>
            <a:ext cx="4171950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Мышка, мышка,</a:t>
            </a:r>
          </a:p>
          <a:p>
            <a:r>
              <a:rPr lang="ru-RU" dirty="0" smtClean="0"/>
              <a:t>    На тебе зуб костяной,</a:t>
            </a:r>
          </a:p>
          <a:p>
            <a:r>
              <a:rPr lang="ru-RU" dirty="0" smtClean="0"/>
              <a:t>    А мне дай стальной. 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5072074"/>
            <a:ext cx="3765420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(приговорка)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41" name="Picture 1" descr="C:\Documents and Settings\Ильдар\Мои документы\мышь gi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285992"/>
            <a:ext cx="3557594" cy="37122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3900494"/>
          </a:xfrm>
        </p:spPr>
        <p:txBody>
          <a:bodyPr/>
          <a:lstStyle/>
          <a:p>
            <a:r>
              <a:rPr lang="ru-RU" i="1" dirty="0" smtClean="0"/>
              <a:t> На златом крыльце сидели:</a:t>
            </a:r>
            <a:endParaRPr lang="ru-RU" dirty="0" smtClean="0"/>
          </a:p>
          <a:p>
            <a:r>
              <a:rPr lang="ru-RU" i="1" dirty="0" smtClean="0"/>
              <a:t>Царь, царевич, король, королевич,</a:t>
            </a:r>
            <a:endParaRPr lang="ru-RU" dirty="0" smtClean="0"/>
          </a:p>
          <a:p>
            <a:r>
              <a:rPr lang="ru-RU" i="1" dirty="0" smtClean="0"/>
              <a:t>Сапожник, портной – </a:t>
            </a:r>
            <a:endParaRPr lang="ru-RU" dirty="0" smtClean="0"/>
          </a:p>
          <a:p>
            <a:r>
              <a:rPr lang="ru-RU" i="1" dirty="0" smtClean="0"/>
              <a:t>Кто ты будешь такой?</a:t>
            </a:r>
            <a:endParaRPr lang="ru-RU" dirty="0" smtClean="0"/>
          </a:p>
          <a:p>
            <a:r>
              <a:rPr lang="ru-RU" i="1" dirty="0" smtClean="0"/>
              <a:t>Говори поскорей,</a:t>
            </a:r>
            <a:endParaRPr lang="ru-RU" dirty="0" smtClean="0"/>
          </a:p>
          <a:p>
            <a:r>
              <a:rPr lang="ru-RU" i="1" dirty="0" smtClean="0"/>
              <a:t>Не задерживай </a:t>
            </a:r>
            <a:endParaRPr lang="ru-RU" dirty="0" smtClean="0"/>
          </a:p>
          <a:p>
            <a:r>
              <a:rPr lang="ru-RU" i="1" dirty="0" smtClean="0"/>
              <a:t>Добрых и честных людей!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43240" y="4857760"/>
            <a:ext cx="4143404" cy="10715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(считалка)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9217" name="Picture 1" descr="C:\Documents and Settings\Ильдар\Мои документы\король gi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285860"/>
            <a:ext cx="2228850" cy="34671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Плакса, вакса, гуталин,</a:t>
            </a:r>
          </a:p>
          <a:p>
            <a:r>
              <a:rPr lang="ru-RU" dirty="0" smtClean="0"/>
              <a:t>На носу горячий блин.</a:t>
            </a:r>
          </a:p>
          <a:p>
            <a:r>
              <a:rPr lang="ru-RU" dirty="0" smtClean="0"/>
              <a:t>Плакать не годиться,</a:t>
            </a:r>
          </a:p>
          <a:p>
            <a:r>
              <a:rPr lang="ru-RU" dirty="0" smtClean="0"/>
              <a:t>Можно простудиться.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3108" y="5572140"/>
            <a:ext cx="6622940" cy="11430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(дразнилка)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Ильдар\Мои документы\плакса нов 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8592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Семь пятниц на неделе</a:t>
            </a:r>
            <a:endParaRPr lang="ru-RU" dirty="0"/>
          </a:p>
        </p:txBody>
      </p:sp>
      <p:pic>
        <p:nvPicPr>
          <p:cNvPr id="7169" name="Picture 1" descr="C:\Documents and Settings\Ильдар\Мои документы\пятница gi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142984"/>
            <a:ext cx="5072098" cy="47587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26" y="5572140"/>
            <a:ext cx="207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(поговорка)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Ласковое слово слаще мёда.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71934" y="5715016"/>
            <a:ext cx="4694114" cy="71438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(пословица)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Documents and Settings\Ильдар\Мои документы\мед 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143116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829576" cy="57578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Пословица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малый жанр фольклора, краткое изречение, иносказание с нравоучительным уклоном.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Пословица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народная мудрость, переходящая от поколения к поколению и поддерживающая уклад народной жизни, духовный и нравственный облик народа.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3108" y="1000108"/>
            <a:ext cx="280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5" name="Picture 5" descr="C:\Documents and Settings\Ильдар\Мои документы\п 5a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1514482" cy="1262068"/>
          </a:xfrm>
          <a:prstGeom prst="rect">
            <a:avLst/>
          </a:prstGeom>
          <a:noFill/>
        </p:spPr>
      </p:pic>
      <p:pic>
        <p:nvPicPr>
          <p:cNvPr id="81926" name="Picture 6" descr="C:\Documents and Settings\Ильдар\Мои документы\п 5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3786190"/>
            <a:ext cx="714376" cy="595313"/>
          </a:xfrm>
          <a:prstGeom prst="rect">
            <a:avLst/>
          </a:prstGeom>
          <a:noFill/>
        </p:spPr>
      </p:pic>
      <p:pic>
        <p:nvPicPr>
          <p:cNvPr id="81928" name="Picture 8" descr="C:\Documents and Settings\Ильдар\Мои документы\о   jpeg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3786190"/>
            <a:ext cx="828677" cy="690564"/>
          </a:xfrm>
          <a:prstGeom prst="rect">
            <a:avLst/>
          </a:prstGeom>
          <a:noFill/>
        </p:spPr>
      </p:pic>
      <p:pic>
        <p:nvPicPr>
          <p:cNvPr id="81929" name="Picture 9" descr="C:\Documents and Settings\Ильдар\Мои документы\о   jpeg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2500306"/>
            <a:ext cx="714380" cy="595317"/>
          </a:xfrm>
          <a:prstGeom prst="rect">
            <a:avLst/>
          </a:prstGeom>
          <a:noFill/>
        </p:spPr>
      </p:pic>
      <p:pic>
        <p:nvPicPr>
          <p:cNvPr id="81931" name="Picture 11" descr="C:\Documents and Settings\Ильдар\Мои документы\о   jpeg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3786190"/>
            <a:ext cx="785818" cy="654848"/>
          </a:xfrm>
          <a:prstGeom prst="rect">
            <a:avLst/>
          </a:prstGeom>
          <a:noFill/>
        </p:spPr>
      </p:pic>
      <p:pic>
        <p:nvPicPr>
          <p:cNvPr id="81932" name="Picture 12" descr="C:\Documents and Settings\Ильдар\Мои документы\о   jpeg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857628"/>
            <a:ext cx="771530" cy="642942"/>
          </a:xfrm>
          <a:prstGeom prst="rect">
            <a:avLst/>
          </a:prstGeom>
          <a:noFill/>
        </p:spPr>
      </p:pic>
      <p:pic>
        <p:nvPicPr>
          <p:cNvPr id="81933" name="Picture 13" descr="C:\Documents and Settings\Ильдар\Мои документы\о   jpeg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571744"/>
            <a:ext cx="600079" cy="500066"/>
          </a:xfrm>
          <a:prstGeom prst="rect">
            <a:avLst/>
          </a:prstGeom>
          <a:noFill/>
        </p:spPr>
      </p:pic>
      <p:pic>
        <p:nvPicPr>
          <p:cNvPr id="81934" name="Picture 14" descr="C:\Documents and Settings\Ильдар\Мои документы\р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3857628"/>
            <a:ext cx="1000132" cy="833443"/>
          </a:xfrm>
          <a:prstGeom prst="rect">
            <a:avLst/>
          </a:prstGeom>
          <a:noFill/>
        </p:spPr>
      </p:pic>
      <p:pic>
        <p:nvPicPr>
          <p:cNvPr id="81935" name="Picture 15" descr="C:\Documents and Settings\Ильдар\Мои документы\к peg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3857628"/>
            <a:ext cx="828677" cy="690564"/>
          </a:xfrm>
          <a:prstGeom prst="rect">
            <a:avLst/>
          </a:prstGeom>
          <a:noFill/>
        </p:spPr>
      </p:pic>
      <p:pic>
        <p:nvPicPr>
          <p:cNvPr id="81936" name="Picture 16" descr="C:\Documents and Settings\Ильдар\Мои документы\в 0d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3786190"/>
            <a:ext cx="857256" cy="714380"/>
          </a:xfrm>
          <a:prstGeom prst="rect">
            <a:avLst/>
          </a:prstGeom>
          <a:noFill/>
        </p:spPr>
      </p:pic>
      <p:pic>
        <p:nvPicPr>
          <p:cNvPr id="81937" name="Picture 17" descr="C:\Documents and Settings\Ильдар\Мои документы\л 8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1802" y="2500306"/>
            <a:ext cx="742951" cy="619126"/>
          </a:xfrm>
          <a:prstGeom prst="rect">
            <a:avLst/>
          </a:prstGeom>
          <a:noFill/>
        </p:spPr>
      </p:pic>
      <p:pic>
        <p:nvPicPr>
          <p:cNvPr id="81938" name="Picture 18" descr="C:\Documents and Settings\Ильдар\Мои документы\с jpeg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0298" y="2500306"/>
            <a:ext cx="522926" cy="642942"/>
          </a:xfrm>
          <a:prstGeom prst="rect">
            <a:avLst/>
          </a:prstGeom>
          <a:noFill/>
        </p:spPr>
      </p:pic>
      <p:pic>
        <p:nvPicPr>
          <p:cNvPr id="81939" name="Picture 19" descr="C:\Documents and Settings\Ильдар\Мои документы\в 0d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2" y="2500306"/>
            <a:ext cx="742951" cy="619126"/>
          </a:xfrm>
          <a:prstGeom prst="rect">
            <a:avLst/>
          </a:prstGeom>
          <a:noFill/>
        </p:spPr>
      </p:pic>
      <p:pic>
        <p:nvPicPr>
          <p:cNvPr id="81940" name="Picture 20" descr="C:\Documents and Settings\Ильдар\Мои документы\и jpeg.jpe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43834" y="3857628"/>
            <a:ext cx="571504" cy="702669"/>
          </a:xfrm>
          <a:prstGeom prst="rect">
            <a:avLst/>
          </a:prstGeom>
          <a:noFill/>
        </p:spPr>
      </p:pic>
      <p:pic>
        <p:nvPicPr>
          <p:cNvPr id="81942" name="Picture 22" descr="C:\Documents and Settings\Ильдар\Мои документы\и jpeg.jpe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86314" y="2428868"/>
            <a:ext cx="584895" cy="719134"/>
          </a:xfrm>
          <a:prstGeom prst="rect">
            <a:avLst/>
          </a:prstGeom>
          <a:noFill/>
        </p:spPr>
      </p:pic>
      <p:pic>
        <p:nvPicPr>
          <p:cNvPr id="81943" name="Picture 23" descr="C:\Documents and Settings\Ильдар\Мои документы\ц S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57818" y="2428868"/>
            <a:ext cx="785818" cy="785818"/>
          </a:xfrm>
          <a:prstGeom prst="rect">
            <a:avLst/>
          </a:prstGeom>
          <a:noFill/>
        </p:spPr>
      </p:pic>
      <p:pic>
        <p:nvPicPr>
          <p:cNvPr id="81944" name="Picture 24" descr="C:\Documents and Settings\Ильдар\Мои документы\ы jpeg.jpe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143636" y="2500306"/>
            <a:ext cx="714380" cy="705560"/>
          </a:xfrm>
          <a:prstGeom prst="rect">
            <a:avLst/>
          </a:prstGeom>
          <a:noFill/>
        </p:spPr>
      </p:pic>
      <p:pic>
        <p:nvPicPr>
          <p:cNvPr id="81945" name="Picture 25" descr="C:\Documents and Settings\Ильдар\Мои документы\г i.jpe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071803" y="3714752"/>
            <a:ext cx="785818" cy="746030"/>
          </a:xfrm>
          <a:prstGeom prst="rect">
            <a:avLst/>
          </a:prstGeom>
          <a:noFill/>
        </p:spPr>
      </p:pic>
      <p:pic>
        <p:nvPicPr>
          <p:cNvPr id="81946" name="Picture 26" descr="C:\Documents and Settings\Ильдар\Мои документы\и jpeg.jpe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472" y="3714752"/>
            <a:ext cx="581031" cy="71438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7572428" cy="264320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Поговорка</a:t>
            </a:r>
            <a:r>
              <a:rPr lang="ru-RU" sz="4000" dirty="0" smtClean="0"/>
              <a:t> – жанр фольклора, образное выражение, которое вошло в повседневную речь.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072494" cy="56435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Сходство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пословицы 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поговорки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-отражение народной мудрости;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-краткость;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рифмованность</a:t>
            </a:r>
            <a:endParaRPr lang="ru-RU" dirty="0" smtClean="0"/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Различие пословицы и поговорки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Пословица</a:t>
            </a:r>
            <a:r>
              <a:rPr lang="ru-RU" dirty="0" smtClean="0"/>
              <a:t>- это целое предложение, как правило, состоит из 2-х частей. В первой части сообщается какая—то мысль, во второй части делается вывод.</a:t>
            </a:r>
          </a:p>
          <a:p>
            <a:r>
              <a:rPr lang="ru-RU" dirty="0" smtClean="0"/>
              <a:t>У </a:t>
            </a:r>
            <a:r>
              <a:rPr lang="ru-RU" dirty="0" smtClean="0">
                <a:solidFill>
                  <a:srgbClr val="FFC000"/>
                </a:solidFill>
              </a:rPr>
              <a:t>поговорки</a:t>
            </a:r>
            <a:r>
              <a:rPr lang="ru-RU" dirty="0" smtClean="0"/>
              <a:t> нет законченного суждения: она лишь его часть. В поговорке скорее выражено отношение человека к чему-либо, его чувства.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   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785786" y="357166"/>
            <a:ext cx="7034218" cy="55721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Определите, какие из них относятся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к пословицам,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какие -  поговоркам?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посеешь, то и пожнешь.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 пятниц на неделе.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Цени по заслугам, а не по услугам.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Семеро по лавкам.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не воробей,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вылетит – не поймаешь.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Седьмая вода на киселе.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Ильдар\Мои документы\вопрос ed-glitte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3571876"/>
            <a:ext cx="1905000" cy="23907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Домашнее задание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Напишите сочинение-миниатюру с использованием пословиц и поговорок.</a:t>
            </a:r>
          </a:p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5" name="Picture 1" descr="C:\Documents and Settings\Ильдар\Мои документы\дом зад5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3071810"/>
            <a:ext cx="6667501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785786" y="1785926"/>
            <a:ext cx="7286676" cy="43862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-повторить малые жанры фольклора; показать красоту и ценность русских пословиц и поговорок, объяснить их поучающий смысл; показать сходство и различие двух жанровых форм;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-развитие речи учащихся через комментированное  чтение пословиц;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-воспитание интереса к фольклорным традициям русского народа.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500042"/>
            <a:ext cx="3857652" cy="10001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Цели урока: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928662" y="642918"/>
            <a:ext cx="7000924" cy="55292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Поговорка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цветочек,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Пословица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ягодка.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Documents and Settings\Ильдар\Мои документы\ягод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428072"/>
            <a:ext cx="5804430" cy="25725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785786" y="1785926"/>
            <a:ext cx="5643602" cy="4286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marL="450850" indent="-4508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0850" indent="-4508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колыбельные песни,    </a:t>
            </a:r>
          </a:p>
          <a:p>
            <a:pPr marL="450850" indent="-4508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-прибаутки,</a:t>
            </a:r>
          </a:p>
          <a:p>
            <a:pPr marL="450850" indent="-4508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-считалки, </a:t>
            </a:r>
          </a:p>
          <a:p>
            <a:pPr marL="450850" indent="-4508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дразнилки, </a:t>
            </a:r>
          </a:p>
          <a:p>
            <a:pPr marL="450850" indent="-4508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-пословицы, </a:t>
            </a:r>
          </a:p>
          <a:p>
            <a:pPr marL="450850" indent="-4508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-поговорки, </a:t>
            </a:r>
          </a:p>
          <a:p>
            <a:pPr marL="450850" indent="-4508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-загадки.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71480"/>
            <a:ext cx="8048652" cy="9525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Малые жанры фольклора :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5400684" cy="5615006"/>
          </a:xfrm>
        </p:spPr>
        <p:txBody>
          <a:bodyPr/>
          <a:lstStyle/>
          <a:p>
            <a:r>
              <a:rPr lang="ru-RU" dirty="0" smtClean="0"/>
              <a:t>Попугай  говорит  попугаю, попугай, я тебя попугаю. </a:t>
            </a:r>
            <a:br>
              <a:rPr lang="ru-RU" dirty="0" smtClean="0"/>
            </a:br>
            <a:r>
              <a:rPr lang="ru-RU" dirty="0" smtClean="0"/>
              <a:t>Отвечает ему попугай: </a:t>
            </a:r>
          </a:p>
          <a:p>
            <a:r>
              <a:rPr lang="ru-RU" dirty="0" smtClean="0"/>
              <a:t>попугай, попугай, попугай!!!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42" y="5357826"/>
            <a:ext cx="3548058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(скороговорка)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Documents and Settings\Ильдар\Мои документы\попугай gi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857496"/>
            <a:ext cx="4071966" cy="23216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4643470" cy="2500330"/>
          </a:xfrm>
        </p:spPr>
        <p:txBody>
          <a:bodyPr>
            <a:normAutofit fontScale="85000" lnSpcReduction="10000"/>
          </a:bodyPr>
          <a:lstStyle/>
          <a:p>
            <a:r>
              <a:rPr lang="ru-RU" sz="3600" dirty="0" smtClean="0"/>
              <a:t>Спи, моя радость, усни!</a:t>
            </a:r>
            <a:br>
              <a:rPr lang="ru-RU" sz="3600" dirty="0" smtClean="0"/>
            </a:br>
            <a:r>
              <a:rPr lang="ru-RU" sz="3600" dirty="0" smtClean="0"/>
              <a:t>В доме погасли огни;</a:t>
            </a:r>
            <a:br>
              <a:rPr lang="ru-RU" sz="3600" dirty="0" smtClean="0"/>
            </a:br>
            <a:r>
              <a:rPr lang="ru-RU" sz="3600" dirty="0" smtClean="0"/>
              <a:t>Пчелки затихли в саду,</a:t>
            </a:r>
            <a:br>
              <a:rPr lang="ru-RU" sz="3600" dirty="0" smtClean="0"/>
            </a:br>
            <a:r>
              <a:rPr lang="ru-RU" sz="3600" dirty="0" smtClean="0"/>
              <a:t>Рыбки уснули в пруду.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5214950"/>
            <a:ext cx="5286412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(колыбельная песня)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Documents and Settings\Ильдар\Мои документы\люлька 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357298"/>
            <a:ext cx="3548054" cy="35480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Над бабушкиной избушкой </a:t>
            </a:r>
            <a:endParaRPr lang="ru-RU" dirty="0" smtClean="0"/>
          </a:p>
          <a:p>
            <a:r>
              <a:rPr lang="ru-RU" i="1" dirty="0" smtClean="0"/>
              <a:t>Висит  хлеба краюшкой,</a:t>
            </a:r>
            <a:endParaRPr lang="ru-RU" dirty="0" smtClean="0"/>
          </a:p>
          <a:p>
            <a:r>
              <a:rPr lang="ru-RU" i="1" dirty="0" smtClean="0"/>
              <a:t>Собаки лают,</a:t>
            </a:r>
            <a:endParaRPr lang="ru-RU" dirty="0" smtClean="0"/>
          </a:p>
          <a:p>
            <a:r>
              <a:rPr lang="ru-RU" i="1" dirty="0" smtClean="0"/>
              <a:t>А достать не могут.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86116" y="5000636"/>
            <a:ext cx="5551370" cy="9286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(загадка)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6385" name="Picture 1" descr="C:\Documents and Settings\Ильдар\Мои документы\месяц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000108"/>
            <a:ext cx="2451102" cy="29200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ru-RU" dirty="0" smtClean="0"/>
              <a:t>Дождик, дождик, пуще лей!</a:t>
            </a:r>
            <a:br>
              <a:rPr lang="ru-RU" dirty="0" smtClean="0"/>
            </a:br>
            <a:r>
              <a:rPr lang="ru-RU" dirty="0" smtClean="0"/>
              <a:t>Чтобы было веселей!</a:t>
            </a:r>
            <a:br>
              <a:rPr lang="ru-RU" dirty="0" smtClean="0"/>
            </a:br>
            <a:r>
              <a:rPr lang="ru-RU" dirty="0" smtClean="0"/>
              <a:t>Дождик, дождик, лей, лей!</a:t>
            </a:r>
            <a:br>
              <a:rPr lang="ru-RU" dirty="0" smtClean="0"/>
            </a:br>
            <a:r>
              <a:rPr lang="ru-RU" dirty="0" smtClean="0"/>
              <a:t>На меня и на людей!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5429264"/>
            <a:ext cx="4622676" cy="50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(</a:t>
            </a:r>
            <a:r>
              <a:rPr lang="ru-RU" sz="3200" b="1" dirty="0" err="1" smtClean="0">
                <a:solidFill>
                  <a:srgbClr val="FFFF00"/>
                </a:solidFill>
              </a:rPr>
              <a:t>закличка</a:t>
            </a:r>
            <a:r>
              <a:rPr lang="ru-RU" sz="3200" b="1" dirty="0" smtClean="0">
                <a:solidFill>
                  <a:srgbClr val="FFFF00"/>
                </a:solidFill>
              </a:rPr>
              <a:t>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5361" name="Picture 1" descr="C:\Documents and Settings\Ильдар\Мои документы\дождь0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143116"/>
            <a:ext cx="3197230" cy="23729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570</TotalTime>
  <Words>436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Конспект урока  по литературе в 6 классе</vt:lpstr>
      <vt:lpstr>Слайд 2</vt:lpstr>
      <vt:lpstr>Цели урока:</vt:lpstr>
      <vt:lpstr>Слайд 4</vt:lpstr>
      <vt:lpstr>Малые жанры фольклора :</vt:lpstr>
      <vt:lpstr>(скороговорка)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Пословицы и поговорки</dc:title>
  <dc:creator>foxmart</dc:creator>
  <cp:lastModifiedBy>re</cp:lastModifiedBy>
  <cp:revision>65</cp:revision>
  <dcterms:created xsi:type="dcterms:W3CDTF">2010-08-05T16:39:49Z</dcterms:created>
  <dcterms:modified xsi:type="dcterms:W3CDTF">2014-04-11T18:28:12Z</dcterms:modified>
</cp:coreProperties>
</file>