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70" r:id="rId8"/>
    <p:sldId id="261" r:id="rId9"/>
    <p:sldId id="262" r:id="rId10"/>
    <p:sldId id="264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Классный час</a:t>
            </a:r>
            <a:br>
              <a:rPr lang="ru-RU" dirty="0" smtClean="0"/>
            </a:br>
            <a:r>
              <a:rPr lang="ru-RU" dirty="0" smtClean="0"/>
              <a:t>« И невозможное возможно…»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653136"/>
            <a:ext cx="6444208" cy="129614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Подготовила:  </a:t>
            </a:r>
            <a:r>
              <a:rPr lang="ru-RU" sz="1600" dirty="0" smtClean="0"/>
              <a:t>Игнатьева Е.П. </a:t>
            </a:r>
            <a:r>
              <a:rPr lang="ru-RU" sz="1600" dirty="0" err="1" smtClean="0"/>
              <a:t>кл.руководитель</a:t>
            </a:r>
            <a:r>
              <a:rPr lang="ru-RU" sz="1600" dirty="0" smtClean="0"/>
              <a:t> 10а класса, учитель химии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528" y="5301208"/>
            <a:ext cx="3520440" cy="5913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Портрет Д.И. Менделеева</a:t>
            </a:r>
          </a:p>
          <a:p>
            <a:r>
              <a:rPr lang="ru-RU" dirty="0" smtClean="0"/>
              <a:t>Художник Репин И.Е.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Любимые пейзажи Менделеева.</a:t>
            </a:r>
            <a:endParaRPr lang="ru-RU" dirty="0"/>
          </a:p>
        </p:txBody>
      </p:sp>
      <p:pic>
        <p:nvPicPr>
          <p:cNvPr id="7" name="Содержимое 6" descr="27517_o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528392" cy="4527307"/>
          </a:xfrm>
        </p:spPr>
      </p:pic>
      <p:pic>
        <p:nvPicPr>
          <p:cNvPr id="13" name="Содержимое 12" descr="10991993_26bda45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284984"/>
            <a:ext cx="3521075" cy="2419552"/>
          </a:xfrm>
        </p:spPr>
      </p:pic>
      <p:pic>
        <p:nvPicPr>
          <p:cNvPr id="1026" name="Picture 2" descr="C:\Users\User\Desktop\Паспорт работы\химия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548680"/>
            <a:ext cx="3546673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573016"/>
            <a:ext cx="3520440" cy="457200"/>
          </a:xfrm>
        </p:spPr>
        <p:txBody>
          <a:bodyPr/>
          <a:lstStyle/>
          <a:p>
            <a:r>
              <a:rPr lang="ru-RU" dirty="0" smtClean="0"/>
              <a:t>Айвазовский « Девятый вал»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5949280"/>
            <a:ext cx="3520440" cy="457200"/>
          </a:xfrm>
        </p:spPr>
        <p:txBody>
          <a:bodyPr/>
          <a:lstStyle/>
          <a:p>
            <a:r>
              <a:rPr lang="ru-RU" dirty="0" err="1" smtClean="0"/>
              <a:t>Куиджи</a:t>
            </a:r>
            <a:r>
              <a:rPr lang="ru-RU" dirty="0" smtClean="0"/>
              <a:t> « Березовый лес»</a:t>
            </a:r>
            <a:endParaRPr lang="ru-RU" dirty="0"/>
          </a:p>
        </p:txBody>
      </p:sp>
      <p:pic>
        <p:nvPicPr>
          <p:cNvPr id="7" name="Содержимое 6" descr="file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17974" cy="3132000"/>
          </a:xfrm>
        </p:spPr>
      </p:pic>
      <p:pic>
        <p:nvPicPr>
          <p:cNvPr id="8" name="Содержимое 7" descr="imag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284670" cy="417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16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Менделеев </a:t>
            </a:r>
            <a:r>
              <a:rPr lang="ru-RU" sz="3600" i="1" dirty="0" smtClean="0"/>
              <a:t>играет в шахматы</a:t>
            </a:r>
            <a:br>
              <a:rPr lang="ru-RU" sz="3600" i="1" dirty="0" smtClean="0"/>
            </a:br>
            <a:r>
              <a:rPr lang="ru-RU" sz="3600" i="1" dirty="0" smtClean="0"/>
              <a:t>с художником А.И.Куинджи</a:t>
            </a:r>
            <a:br>
              <a:rPr lang="ru-RU" sz="3600" i="1" dirty="0" smtClean="0"/>
            </a:br>
            <a:r>
              <a:rPr lang="ru-RU" sz="3600" i="1" dirty="0" smtClean="0"/>
              <a:t>(фотография 1882 г.)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9" name="Содержимое 8" descr="6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6140082" cy="403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861048"/>
            <a:ext cx="3520440" cy="246355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Члены правления Товарищества передвижных художественных выставок. 1880 Фотография.</a:t>
            </a:r>
            <a:endParaRPr lang="ru-RU" dirty="0" smtClean="0"/>
          </a:p>
          <a:p>
            <a:r>
              <a:rPr lang="ru-RU" i="1" dirty="0" smtClean="0"/>
              <a:t>Слева направо: К.А. Савицкий, И.Н. Крамской, Н.А. Ярошенко, И.И. Шишкин.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5805264"/>
            <a:ext cx="2767208" cy="729952"/>
          </a:xfrm>
        </p:spPr>
        <p:txBody>
          <a:bodyPr>
            <a:normAutofit/>
          </a:bodyPr>
          <a:lstStyle/>
          <a:p>
            <a:r>
              <a:rPr lang="ru-RU" dirty="0" smtClean="0"/>
              <a:t>«Пасечник»</a:t>
            </a:r>
          </a:p>
          <a:p>
            <a:r>
              <a:rPr lang="ru-RU" dirty="0" smtClean="0"/>
              <a:t>И.Н.Крамской</a:t>
            </a:r>
            <a:endParaRPr lang="ru-RU" dirty="0"/>
          </a:p>
        </p:txBody>
      </p:sp>
      <p:pic>
        <p:nvPicPr>
          <p:cNvPr id="7" name="Содержимое 6" descr="kram_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020506" cy="3204000"/>
          </a:xfrm>
        </p:spPr>
      </p:pic>
      <p:pic>
        <p:nvPicPr>
          <p:cNvPr id="8" name="Содержимое 7" descr="03_kramsko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2603475" cy="34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Александр блок </a:t>
            </a:r>
            <a:br>
              <a:rPr lang="ru-RU" dirty="0" smtClean="0"/>
            </a:br>
            <a:r>
              <a:rPr lang="ru-RU" dirty="0" smtClean="0"/>
              <a:t>и любовь </a:t>
            </a:r>
            <a:r>
              <a:rPr lang="ru-RU" dirty="0" err="1" smtClean="0"/>
              <a:t>менделеева</a:t>
            </a:r>
            <a:endParaRPr lang="ru-RU" dirty="0"/>
          </a:p>
        </p:txBody>
      </p:sp>
      <p:pic>
        <p:nvPicPr>
          <p:cNvPr id="9" name="Содержимое 8" descr="fdf4c6f7e14626ea3a9b78a12d74d45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5847637" cy="428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Смысл жизни…</a:t>
            </a:r>
            <a:endParaRPr lang="ru-RU" dirty="0"/>
          </a:p>
        </p:txBody>
      </p:sp>
      <p:pic>
        <p:nvPicPr>
          <p:cNvPr id="4" name="Содержимое 3" descr="11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6750000" cy="43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«Уважение к минувшему - вот черта, отличающая образованность от дикости» . ( А.С. Пушкин 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Жить - значит действовать. А. Франс</a:t>
            </a:r>
          </a:p>
          <a:p>
            <a:pPr lvl="0"/>
            <a:r>
              <a:rPr lang="ru-RU" dirty="0" smtClean="0"/>
              <a:t>Что посеешь в юности, то пожнешь в зрелости. Г. Ибсен</a:t>
            </a:r>
          </a:p>
          <a:p>
            <a:pPr lvl="0"/>
            <a:r>
              <a:rPr lang="ru-RU" dirty="0" smtClean="0"/>
              <a:t>Надо быть ясным умственно, чистым нравственно и опрятным физически.      Ан. Чехов</a:t>
            </a:r>
          </a:p>
          <a:p>
            <a:pPr lvl="0"/>
            <a:r>
              <a:rPr lang="ru-RU" dirty="0" smtClean="0"/>
              <a:t>Нравственность для души - это то же, что здоровье для тела. М. </a:t>
            </a:r>
            <a:r>
              <a:rPr lang="ru-RU" dirty="0" err="1" smtClean="0"/>
              <a:t>Эминеску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 Все, что прекрасно, - нравственно.          Г. Флобер</a:t>
            </a:r>
          </a:p>
          <a:p>
            <a:r>
              <a:rPr lang="ru-RU" dirty="0" smtClean="0"/>
              <a:t>Счастье достается тому, кто много трудится. Леонардо да Винчи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365104"/>
            <a:ext cx="7383016" cy="1143000"/>
          </a:xfrm>
        </p:spPr>
        <p:txBody>
          <a:bodyPr/>
          <a:lstStyle/>
          <a:p>
            <a:pPr algn="ctr"/>
            <a:r>
              <a:rPr lang="ru-RU" dirty="0" smtClean="0"/>
              <a:t>Поместье </a:t>
            </a:r>
            <a:r>
              <a:rPr lang="ru-RU" dirty="0" err="1" smtClean="0"/>
              <a:t>Боблово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1315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31521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ь</a:t>
                      </a:r>
                      <a:endParaRPr lang="ru-RU" sz="4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Шекспир  « Гамлет»</a:t>
            </a:r>
            <a:br>
              <a:rPr lang="ru-RU" dirty="0" smtClean="0"/>
            </a:br>
            <a:r>
              <a:rPr lang="ru-RU" dirty="0" smtClean="0"/>
              <a:t>Гамлет- Александр Блок</a:t>
            </a:r>
            <a:br>
              <a:rPr lang="ru-RU" dirty="0" smtClean="0"/>
            </a:br>
            <a:r>
              <a:rPr lang="ru-RU" dirty="0" smtClean="0"/>
              <a:t>Офелия – Любовь Менделеева</a:t>
            </a:r>
            <a:endParaRPr lang="ru-RU" dirty="0"/>
          </a:p>
        </p:txBody>
      </p:sp>
      <p:pic>
        <p:nvPicPr>
          <p:cNvPr id="4" name="Содержимое 3" descr="0_74134_e8c315fa_XL.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9252" y="1609725"/>
            <a:ext cx="6754896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Менделеевские среды»</a:t>
            </a:r>
            <a:endParaRPr lang="ru-RU" dirty="0"/>
          </a:p>
        </p:txBody>
      </p:sp>
      <p:pic>
        <p:nvPicPr>
          <p:cNvPr id="7" name="Содержимое 6" descr="845533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8025" y="1801019"/>
            <a:ext cx="3019425" cy="4124325"/>
          </a:xfrm>
        </p:spPr>
      </p:pic>
      <p:pic>
        <p:nvPicPr>
          <p:cNvPr id="9" name="Содержимое 8" descr="86626580_4514961_stydiya_Meierhold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780928"/>
            <a:ext cx="5064517" cy="31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692696"/>
            <a:ext cx="3892496" cy="543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7281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i="1" dirty="0" smtClean="0"/>
              <a:t>Русские ученые-химики в Гейдельберге</a:t>
            </a:r>
            <a:br>
              <a:rPr lang="ru-RU" sz="2700" i="1" dirty="0" smtClean="0"/>
            </a:br>
            <a:r>
              <a:rPr lang="ru-RU" sz="2700" i="1" dirty="0" smtClean="0"/>
              <a:t>(слева направо: </a:t>
            </a:r>
            <a:r>
              <a:rPr lang="ru-RU" sz="2700" i="1" dirty="0" err="1" smtClean="0"/>
              <a:t>Н.Житинский</a:t>
            </a:r>
            <a:r>
              <a:rPr lang="ru-RU" sz="2700" i="1" dirty="0" smtClean="0"/>
              <a:t>, А.П.Бородин, Д.И.Менделеев, </a:t>
            </a:r>
            <a:r>
              <a:rPr lang="ru-RU" sz="2700" i="1" dirty="0" err="1" smtClean="0"/>
              <a:t>В.И.Олевинский</a:t>
            </a:r>
            <a:r>
              <a:rPr lang="ru-RU" sz="2700" i="1" dirty="0" smtClean="0"/>
              <a:t>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Содержимое 3" descr="3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157570" cy="421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Гостиной имения.</a:t>
            </a:r>
            <a:br>
              <a:rPr lang="ru-RU" dirty="0" smtClean="0"/>
            </a:br>
            <a:r>
              <a:rPr lang="ru-RU" dirty="0" smtClean="0"/>
              <a:t>Анна </a:t>
            </a:r>
            <a:r>
              <a:rPr lang="ru-RU" dirty="0" err="1" smtClean="0"/>
              <a:t>ивановна</a:t>
            </a:r>
            <a:r>
              <a:rPr lang="ru-RU" dirty="0" smtClean="0"/>
              <a:t> </a:t>
            </a:r>
            <a:r>
              <a:rPr lang="ru-RU" dirty="0" err="1" smtClean="0"/>
              <a:t>менделеева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Содержимое 8" descr="а и менделе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3609" y="1609725"/>
            <a:ext cx="356618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лаборатории</a:t>
            </a:r>
            <a:br>
              <a:rPr lang="ru-RU" dirty="0" smtClean="0"/>
            </a:br>
            <a:r>
              <a:rPr lang="ru-RU" dirty="0" smtClean="0"/>
              <a:t> Д.и. </a:t>
            </a:r>
            <a:r>
              <a:rPr lang="ru-RU" dirty="0" err="1" smtClean="0"/>
              <a:t>менделеева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2817100" cy="4536000"/>
          </a:xfrm>
        </p:spPr>
      </p:pic>
      <p:pic>
        <p:nvPicPr>
          <p:cNvPr id="6" name="Содержимое 5" descr="slide_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246" t="16366" r="53296" b="15085"/>
          <a:stretch>
            <a:fillRect/>
          </a:stretch>
        </p:blipFill>
        <p:spPr>
          <a:xfrm>
            <a:off x="4067944" y="2132856"/>
            <a:ext cx="3210804" cy="3887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</TotalTime>
  <Words>173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Классный час « И невозможное возможно…»</vt:lpstr>
      <vt:lpstr>«Уважение к минувшему - вот черта, отличающая образованность от дикости» . ( А.С. Пушкин )</vt:lpstr>
      <vt:lpstr>Поместье Боблово</vt:lpstr>
      <vt:lpstr>Шекспир  « Гамлет» Гамлет- Александр Блок Офелия – Любовь Менделеева</vt:lpstr>
      <vt:lpstr>« Менделеевские среды»</vt:lpstr>
      <vt:lpstr>Слайд 6</vt:lpstr>
      <vt:lpstr>Русские ученые-химики в Гейдельберге (слева направо: Н.Житинский, А.П.Бородин, Д.И.Менделеев, В.И.Олевинский) </vt:lpstr>
      <vt:lpstr>В Гостиной имения. Анна ивановна менделеева </vt:lpstr>
      <vt:lpstr>В лаборатории  Д.и. менделеева</vt:lpstr>
      <vt:lpstr>Слайд 10</vt:lpstr>
      <vt:lpstr>Слайд 11</vt:lpstr>
      <vt:lpstr>      Менделеев играет в шахматы с художником А.И.Куинджи (фотография 1882 г.) </vt:lpstr>
      <vt:lpstr>Слайд 13</vt:lpstr>
      <vt:lpstr>Александр блок  и любовь менделеева</vt:lpstr>
      <vt:lpstr>Смысл жизни…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 И невозможное возможно…»</dc:title>
  <dc:creator>User</dc:creator>
  <cp:lastModifiedBy>Игнатьев</cp:lastModifiedBy>
  <cp:revision>6</cp:revision>
  <dcterms:created xsi:type="dcterms:W3CDTF">2014-02-09T17:33:52Z</dcterms:created>
  <dcterms:modified xsi:type="dcterms:W3CDTF">2014-02-09T19:46:48Z</dcterms:modified>
</cp:coreProperties>
</file>