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notesMasterIdLst>
    <p:notesMasterId r:id="rId18"/>
  </p:notesMasterIdLst>
  <p:sldIdLst>
    <p:sldId id="256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69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30" autoAdjust="0"/>
  </p:normalViewPr>
  <p:slideViewPr>
    <p:cSldViewPr>
      <p:cViewPr varScale="1">
        <p:scale>
          <a:sx n="74" d="100"/>
          <a:sy n="74" d="100"/>
        </p:scale>
        <p:origin x="-2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BB289C-51B1-4A06-B7AB-27E894058694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D1ECFA-A698-4B14-B0BB-26DEF55A3D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687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1ECFA-A698-4B14-B0BB-26DEF55A3D9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373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70D9D4-A379-4183-8F6E-176800CB480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800495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6B3650-A1F7-4B36-B3BA-9566CB2CE02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21185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4FAA6B-920B-4DB6-BF1C-F9FD4887A02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626283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00DE77-F1EA-4991-8A73-9FEA6702BE2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7779112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2EE906-D912-4EFB-B974-1F21C301CD1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715917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9EAC76-F553-4341-A675-D314BE640F2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151930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DCB063-F753-432F-8863-43E0363D6BE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891005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37671A-A9ED-4B7B-8D8B-8E570588EE9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640058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9C453D-9D72-4A39-8FD1-9219E2C8A2A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335573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2F5481-0FDA-4605-A0CF-F2E86F31D15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177442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1674B7-4E1A-4E1B-8D87-2C96891A106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61615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4D2BA6-E4AF-468A-9619-C601CB484B6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575113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AE21BA-EB49-4F3F-934D-1FCE3C1DB9D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4144159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02DB3-A070-4464-A274-17524ABB6DB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725349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15150" y="274638"/>
            <a:ext cx="21526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3055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FB4B60-B4B2-4044-98CF-6C04192315F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75655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363999-3371-4072-BCAD-672D0244441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37576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C6C180-EE47-44E0-B901-DA5D1400D8B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860698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02FF7A-7255-4A7A-9E97-9241670FAD5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59289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661252-26BF-4622-AD06-D7DB409EE29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103928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1EE7CD-DD59-42C9-8256-6B6122E58DA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09128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693D6A-8D94-4651-ABE2-E1138952B03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72911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01B2A8-A55E-4FA1-8926-AC2D61E147A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335184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Образец текста</a:t>
            </a:r>
          </a:p>
          <a:p>
            <a:pPr lvl="1"/>
            <a:r>
              <a:rPr lang="en-US" altLang="ru-RU" smtClean="0"/>
              <a:t>Второй уровень</a:t>
            </a:r>
          </a:p>
          <a:p>
            <a:pPr lvl="2"/>
            <a:r>
              <a:rPr lang="en-US" altLang="ru-RU" smtClean="0"/>
              <a:t>Третий уровень</a:t>
            </a:r>
          </a:p>
          <a:p>
            <a:pPr lvl="3"/>
            <a:r>
              <a:rPr lang="en-US" altLang="ru-RU" smtClean="0"/>
              <a:t>Четвертый уровень</a:t>
            </a:r>
          </a:p>
          <a:p>
            <a:pPr lvl="4"/>
            <a:r>
              <a:rPr lang="en-US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77F12F0-1CC0-490A-B249-826044A54D18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ru-RU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ru-RU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083A115-559E-4310-88D7-764B365AD620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476672"/>
            <a:ext cx="7772400" cy="2016223"/>
          </a:xfrm>
        </p:spPr>
        <p:txBody>
          <a:bodyPr/>
          <a:lstStyle/>
          <a:p>
            <a:r>
              <a:rPr lang="en-US" altLang="ru-RU" sz="6600" dirty="0" smtClean="0">
                <a:solidFill>
                  <a:schemeClr val="accent1">
                    <a:lumMod val="50000"/>
                  </a:schemeClr>
                </a:solidFill>
                <a:latin typeface="Algerian" panose="04020705040A02060702" pitchFamily="82" charset="0"/>
              </a:rPr>
              <a:t>A Trip to Australia</a:t>
            </a:r>
            <a:endParaRPr lang="ru-RU" altLang="ru-RU" sz="6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2351112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nastasiaScript" panose="02000505070000020002" pitchFamily="2" charset="0"/>
              </a:rPr>
              <a:t>Автор:</a:t>
            </a:r>
          </a:p>
          <a:p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nastasiaScript" panose="02000505070000020002" pitchFamily="2" charset="0"/>
              </a:rPr>
              <a:t> учитель английского языка</a:t>
            </a:r>
          </a:p>
          <a:p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nastasiaScript" panose="02000505070000020002" pitchFamily="2" charset="0"/>
              </a:rPr>
              <a:t>Гончаренко Надежда </a:t>
            </a:r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nastasiaScript" panose="02000505070000020002" pitchFamily="2" charset="0"/>
              </a:rPr>
              <a:t>Викторовна</a:t>
            </a:r>
          </a:p>
          <a:p>
            <a:r>
              <a:rPr lang="ru-RU" b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nastasiaScript" panose="02000505070000020002" pitchFamily="2" charset="0"/>
              </a:rPr>
              <a:t>Идентификатор 269-253-858</a:t>
            </a:r>
            <a:endParaRPr lang="ru-RU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AnastasiaScript" panose="02000505070000020002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Мама Надя\Мои документы\Downloads\200px-Captainjamescookportra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60648"/>
            <a:ext cx="4464496" cy="550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60194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Мама Надя\Мои документы\Downloads\02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424936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0504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224135"/>
          </a:xfrm>
        </p:spPr>
        <p:txBody>
          <a:bodyPr/>
          <a:lstStyle/>
          <a:p>
            <a:r>
              <a:rPr lang="en-US" dirty="0" smtClean="0">
                <a:latin typeface="Algerian" panose="04020705040A02060702" pitchFamily="82" charset="0"/>
              </a:rPr>
              <a:t>Australian Animals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1412776"/>
            <a:ext cx="7344816" cy="50405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3" descr="C:\Documents and Settings\Мама Надя\Мои документы\Downloads\i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252028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Documents and Settings\Мама Надя\Мои документы\Downloads\i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692" y="1484785"/>
            <a:ext cx="2753419" cy="2592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C:\Documents and Settings\Мама Надя\Мои документы\Downloads\posle_epilyacii_vrastaut_volosi_chto_dela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3" y="1484785"/>
            <a:ext cx="3055887" cy="2592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Documents and Settings\Мама Надя\Мои документы\Downloads\i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62" y="4102839"/>
            <a:ext cx="2287141" cy="239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Documents and Settings\Мама Надя\Мои документы\Downloads\i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693" y="4077072"/>
            <a:ext cx="2753419" cy="2425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C:\Documents and Settings\Мама Надя\Мои документы\Downloads\desktopwallpapers.org.ua-424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077072"/>
            <a:ext cx="3055888" cy="239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53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lgerian" panose="04020705040A02060702" pitchFamily="82" charset="0"/>
              </a:rPr>
              <a:t>Australia Quiz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93566"/>
            <a:ext cx="8229600" cy="4525963"/>
          </a:xfrm>
        </p:spPr>
        <p:txBody>
          <a:bodyPr/>
          <a:lstStyle/>
          <a:p>
            <a:r>
              <a:rPr lang="en-US" dirty="0" smtClean="0"/>
              <a:t>1 What’s the capital of Australia?</a:t>
            </a:r>
          </a:p>
          <a:p>
            <a:r>
              <a:rPr lang="en-US" dirty="0" smtClean="0"/>
              <a:t>2 Where is this Opera House?→</a:t>
            </a:r>
          </a:p>
          <a:p>
            <a:r>
              <a:rPr lang="en-US" dirty="0" smtClean="0"/>
              <a:t>3 Where is Alice Springs?</a:t>
            </a:r>
          </a:p>
          <a:p>
            <a:r>
              <a:rPr lang="en-US" dirty="0" smtClean="0"/>
              <a:t>4 What is a sheep station?</a:t>
            </a:r>
          </a:p>
          <a:p>
            <a:r>
              <a:rPr lang="en-US" dirty="0" smtClean="0"/>
              <a:t>5 What is this animal?   →</a:t>
            </a:r>
          </a:p>
          <a:p>
            <a:r>
              <a:rPr lang="en-US" dirty="0" smtClean="0"/>
              <a:t>6 Who are Aborigines?</a:t>
            </a:r>
          </a:p>
          <a:p>
            <a:r>
              <a:rPr lang="en-US" dirty="0" smtClean="0"/>
              <a:t>7 What are these people doing?→</a:t>
            </a:r>
          </a:p>
          <a:p>
            <a:r>
              <a:rPr lang="en-US" dirty="0" smtClean="0"/>
              <a:t>8 What is a dingo?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Picture 5" descr="C:\Documents and Settings\Мама Надя\Мои документы\Downloads\i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566" y="3543554"/>
            <a:ext cx="2033339" cy="1556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pazitiff.info/uploads/posts/2011-02/thumbs/1297556914_pics_08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840555"/>
            <a:ext cx="2339752" cy="1989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Documents and Settings\Мама Надя\Мои документы\Downloads\PICT12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781" y="2060848"/>
            <a:ext cx="2232248" cy="1549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789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02634"/>
          </a:xfrm>
        </p:spPr>
        <p:txBody>
          <a:bodyPr/>
          <a:lstStyle/>
          <a:p>
            <a:r>
              <a:rPr lang="en-US" sz="6000" dirty="0" smtClean="0">
                <a:latin typeface="Algerian" panose="04020705040A02060702" pitchFamily="82" charset="0"/>
              </a:rPr>
              <a:t>What a wonderful monster! 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45441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24745"/>
            <a:ext cx="7772400" cy="1512167"/>
          </a:xfrm>
        </p:spPr>
        <p:txBody>
          <a:bodyPr/>
          <a:lstStyle/>
          <a:p>
            <a:r>
              <a:rPr lang="en-US" dirty="0" smtClean="0"/>
              <a:t>Homework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AB  </a:t>
            </a:r>
            <a:r>
              <a:rPr lang="ru-RU" dirty="0" smtClean="0"/>
              <a:t>стр. 19 упр. </a:t>
            </a:r>
            <a:r>
              <a:rPr lang="en-US" dirty="0" smtClean="0"/>
              <a:t>C</a:t>
            </a:r>
          </a:p>
          <a:p>
            <a:r>
              <a:rPr lang="en-US" dirty="0" smtClean="0"/>
              <a:t>SB  </a:t>
            </a:r>
            <a:r>
              <a:rPr lang="ru-RU" dirty="0" smtClean="0"/>
              <a:t>стр.  32 упр. 14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589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Мама Надя\Мои документы\Downloads\3687938un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568952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998303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  <a:latin typeface="Algerian" panose="04020705040A02060702" pitchFamily="82" charset="0"/>
              </a:rPr>
              <a:t>Do you know these words?</a:t>
            </a:r>
            <a:endParaRPr lang="ru-RU" altLang="ru-RU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4744"/>
            <a:ext cx="8229600" cy="5733256"/>
          </a:xfrm>
        </p:spPr>
        <p:txBody>
          <a:bodyPr/>
          <a:lstStyle/>
          <a:p>
            <a:pPr marL="0" indent="0">
              <a:buNone/>
            </a:pPr>
            <a:r>
              <a:rPr lang="en-US" sz="4400" dirty="0" smtClean="0">
                <a:solidFill>
                  <a:srgbClr val="FF0000"/>
                </a:solidFill>
              </a:rPr>
              <a:t>Australia         </a:t>
            </a:r>
          </a:p>
          <a:p>
            <a:pPr marL="0" indent="0">
              <a:buNone/>
            </a:pPr>
            <a:r>
              <a:rPr lang="en-US" sz="4400" dirty="0">
                <a:solidFill>
                  <a:srgbClr val="00B050"/>
                </a:solidFill>
              </a:rPr>
              <a:t>d</a:t>
            </a:r>
            <a:r>
              <a:rPr lang="en-US" sz="4400" dirty="0" smtClean="0">
                <a:solidFill>
                  <a:srgbClr val="00B050"/>
                </a:solidFill>
              </a:rPr>
              <a:t>esert                  </a:t>
            </a:r>
            <a:r>
              <a:rPr lang="en-US" sz="4400" dirty="0" smtClean="0"/>
              <a:t> </a:t>
            </a:r>
            <a:r>
              <a:rPr lang="en-US" sz="44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aborigines</a:t>
            </a:r>
            <a:r>
              <a:rPr lang="en-US" sz="4400" dirty="0" smtClean="0"/>
              <a:t>                </a:t>
            </a:r>
            <a:r>
              <a:rPr lang="en-US" sz="4400" dirty="0" smtClean="0">
                <a:solidFill>
                  <a:schemeClr val="bg2">
                    <a:lumMod val="75000"/>
                  </a:schemeClr>
                </a:solidFill>
              </a:rPr>
              <a:t>beach </a:t>
            </a:r>
            <a:r>
              <a:rPr lang="en-US" sz="4400" dirty="0" smtClean="0"/>
              <a:t> </a:t>
            </a:r>
          </a:p>
          <a:p>
            <a:pPr marL="0" indent="0">
              <a:buNone/>
            </a:pP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</a:rPr>
              <a:t>outback</a:t>
            </a:r>
            <a:r>
              <a:rPr lang="en-US" sz="4400" dirty="0" smtClean="0"/>
              <a:t>                                 </a:t>
            </a:r>
            <a:r>
              <a:rPr lang="en-US" sz="4400" dirty="0" smtClean="0">
                <a:solidFill>
                  <a:srgbClr val="FFFF00"/>
                </a:solidFill>
              </a:rPr>
              <a:t>capital</a:t>
            </a:r>
            <a:r>
              <a:rPr lang="en-US" sz="4400" dirty="0" smtClean="0"/>
              <a:t>             </a:t>
            </a:r>
          </a:p>
          <a:p>
            <a:pPr marL="0" indent="0">
              <a:buNone/>
            </a:pPr>
            <a:r>
              <a:rPr lang="en-US" sz="4400" dirty="0" smtClean="0">
                <a:solidFill>
                  <a:srgbClr val="0070C0"/>
                </a:solidFill>
              </a:rPr>
              <a:t>original</a:t>
            </a:r>
            <a:r>
              <a:rPr lang="en-US" sz="5400" dirty="0" smtClean="0"/>
              <a:t>                  </a:t>
            </a:r>
            <a:r>
              <a:rPr lang="en-US" sz="4400" dirty="0" smtClean="0">
                <a:solidFill>
                  <a:srgbClr val="00B050"/>
                </a:solidFill>
              </a:rPr>
              <a:t>continent</a:t>
            </a:r>
            <a:endParaRPr lang="ru-RU" sz="4400" dirty="0" smtClean="0">
              <a:solidFill>
                <a:srgbClr val="00B050"/>
              </a:solidFill>
            </a:endParaRPr>
          </a:p>
          <a:p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/>
          <a:lstStyle/>
          <a:p>
            <a:r>
              <a:rPr lang="ru-RU" sz="40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Прочитай слово и ответь на вопрос одноклассника</a:t>
            </a:r>
            <a:endParaRPr lang="ru-RU" sz="4000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/>
          <a:lstStyle/>
          <a:p>
            <a:pPr algn="ctr"/>
            <a:r>
              <a:rPr lang="en-US" i="1" dirty="0" smtClean="0">
                <a:latin typeface="+mj-lt"/>
              </a:rPr>
              <a:t>P1: It’s original.</a:t>
            </a:r>
            <a:endParaRPr lang="ru-RU" i="1" dirty="0" smtClean="0">
              <a:latin typeface="+mj-lt"/>
            </a:endParaRPr>
          </a:p>
          <a:p>
            <a:pPr algn="ctr"/>
            <a:endParaRPr lang="ru-RU" dirty="0" smtClean="0">
              <a:latin typeface="+mj-lt"/>
            </a:endParaRPr>
          </a:p>
          <a:p>
            <a:pPr algn="ctr"/>
            <a:r>
              <a:rPr lang="en-US" i="1" dirty="0" smtClean="0">
                <a:latin typeface="+mj-lt"/>
              </a:rPr>
              <a:t>P2: How do you spell it?</a:t>
            </a:r>
            <a:endParaRPr lang="ru-RU" i="1" dirty="0" smtClean="0">
              <a:latin typeface="+mj-lt"/>
            </a:endParaRPr>
          </a:p>
          <a:p>
            <a:pPr algn="ctr"/>
            <a:endParaRPr lang="ru-RU" dirty="0" smtClean="0">
              <a:latin typeface="+mj-lt"/>
            </a:endParaRPr>
          </a:p>
          <a:p>
            <a:pPr algn="ctr"/>
            <a:r>
              <a:rPr lang="en-US" i="1" dirty="0" smtClean="0">
                <a:latin typeface="+mj-lt"/>
              </a:rPr>
              <a:t>P</a:t>
            </a:r>
            <a:r>
              <a:rPr lang="ru-RU" i="1" dirty="0" smtClean="0">
                <a:latin typeface="+mj-lt"/>
              </a:rPr>
              <a:t>1: </a:t>
            </a:r>
            <a:r>
              <a:rPr lang="en-US" i="1" dirty="0" smtClean="0">
                <a:latin typeface="+mj-lt"/>
              </a:rPr>
              <a:t>O</a:t>
            </a:r>
            <a:r>
              <a:rPr lang="ru-RU" i="1" dirty="0" smtClean="0">
                <a:latin typeface="+mj-lt"/>
              </a:rPr>
              <a:t>,</a:t>
            </a:r>
            <a:r>
              <a:rPr lang="en-US" i="1" dirty="0" smtClean="0">
                <a:latin typeface="+mj-lt"/>
              </a:rPr>
              <a:t>R</a:t>
            </a:r>
            <a:r>
              <a:rPr lang="ru-RU" i="1" dirty="0" smtClean="0">
                <a:latin typeface="+mj-lt"/>
              </a:rPr>
              <a:t>,</a:t>
            </a:r>
            <a:r>
              <a:rPr lang="en-US" i="1" dirty="0" smtClean="0">
                <a:latin typeface="+mj-lt"/>
              </a:rPr>
              <a:t>I</a:t>
            </a:r>
            <a:r>
              <a:rPr lang="ru-RU" i="1" dirty="0" smtClean="0">
                <a:latin typeface="+mj-lt"/>
              </a:rPr>
              <a:t>,</a:t>
            </a:r>
            <a:r>
              <a:rPr lang="en-US" i="1" dirty="0" smtClean="0">
                <a:latin typeface="+mj-lt"/>
              </a:rPr>
              <a:t>G</a:t>
            </a:r>
            <a:r>
              <a:rPr lang="ru-RU" i="1" dirty="0" smtClean="0">
                <a:latin typeface="+mj-lt"/>
              </a:rPr>
              <a:t>,</a:t>
            </a:r>
            <a:r>
              <a:rPr lang="en-US" i="1" dirty="0" smtClean="0">
                <a:latin typeface="+mj-lt"/>
              </a:rPr>
              <a:t>I</a:t>
            </a:r>
            <a:r>
              <a:rPr lang="ru-RU" i="1" dirty="0" smtClean="0">
                <a:latin typeface="+mj-lt"/>
              </a:rPr>
              <a:t>,</a:t>
            </a:r>
            <a:r>
              <a:rPr lang="en-US" i="1" dirty="0" smtClean="0">
                <a:latin typeface="+mj-lt"/>
              </a:rPr>
              <a:t>N</a:t>
            </a:r>
            <a:r>
              <a:rPr lang="ru-RU" i="1" dirty="0" smtClean="0">
                <a:latin typeface="+mj-lt"/>
              </a:rPr>
              <a:t>,</a:t>
            </a:r>
            <a:r>
              <a:rPr lang="en-US" i="1" dirty="0" smtClean="0">
                <a:latin typeface="+mj-lt"/>
              </a:rPr>
              <a:t>A</a:t>
            </a:r>
            <a:r>
              <a:rPr lang="ru-RU" i="1" dirty="0" smtClean="0">
                <a:latin typeface="+mj-lt"/>
              </a:rPr>
              <a:t>,</a:t>
            </a:r>
            <a:r>
              <a:rPr lang="en-US" i="1" dirty="0" smtClean="0">
                <a:latin typeface="+mj-lt"/>
              </a:rPr>
              <a:t>L</a:t>
            </a:r>
            <a:endParaRPr lang="ru-RU" dirty="0" smtClean="0">
              <a:latin typeface="+mj-lt"/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17320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844824"/>
            <a:ext cx="7772400" cy="489654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476673"/>
            <a:ext cx="7772400" cy="1152127"/>
          </a:xfrm>
        </p:spPr>
        <p:txBody>
          <a:bodyPr/>
          <a:lstStyle/>
          <a:p>
            <a:pPr algn="ctr"/>
            <a:r>
              <a:rPr lang="ru-RU" sz="4000" dirty="0" smtClean="0"/>
              <a:t>Прочитайте текст, где есть </a:t>
            </a:r>
            <a:r>
              <a:rPr lang="en-US" sz="4000" dirty="0" smtClean="0"/>
              <a:t>                        </a:t>
            </a:r>
            <a:r>
              <a:rPr lang="ru-RU" sz="4000" dirty="0" smtClean="0"/>
              <a:t>упоминание об этом:</a:t>
            </a:r>
            <a:endParaRPr lang="ru-RU" sz="4000" dirty="0"/>
          </a:p>
        </p:txBody>
      </p:sp>
      <p:pic>
        <p:nvPicPr>
          <p:cNvPr id="4" name="Picture 3" descr="C:\Documents and Settings\Мама Надя\Мои документы\Downloads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057" y="1961321"/>
            <a:ext cx="273050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2893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Мама Надя\Мои документы\Downloads\1202torqu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1" cy="63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2168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Мама Надя\Мои документы\Downloads\PICT12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712968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6135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Мама Надя\Мои документы\Downloads\posle_epilyacii_vrastaut_volosi_chto_del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7848872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9328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Мама Надя\Мои документы\Downloads\red-necked-wallaby-with-baby-bunya-mountains-national-park-australia_340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57" y="260648"/>
            <a:ext cx="8352928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73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n2">
  <a:themeElements>
    <a:clrScheme name="031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03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031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31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31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31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31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31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31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31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31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31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31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31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31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31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31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31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olormaster">
  <a:themeElements>
    <a:clrScheme name="1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</TotalTime>
  <Words>155</Words>
  <Application>Microsoft Office PowerPoint</Application>
  <PresentationFormat>Экран (4:3)</PresentationFormat>
  <Paragraphs>32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Sun2</vt:lpstr>
      <vt:lpstr>1_colormaster</vt:lpstr>
      <vt:lpstr>A Trip to Australia</vt:lpstr>
      <vt:lpstr>Презентация PowerPoint</vt:lpstr>
      <vt:lpstr>Do you know these words?</vt:lpstr>
      <vt:lpstr>Прочитай слово и ответь на вопрос одноклассника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Australian Animals</vt:lpstr>
      <vt:lpstr>Australia Quiz</vt:lpstr>
      <vt:lpstr>What a wonderful monster! </vt:lpstr>
      <vt:lpstr>Homework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Trip to Australia</dc:title>
  <dc:creator>SamLab.ws</dc:creator>
  <cp:lastModifiedBy>SamLab.ws</cp:lastModifiedBy>
  <cp:revision>38</cp:revision>
  <dcterms:created xsi:type="dcterms:W3CDTF">2013-10-27T12:45:39Z</dcterms:created>
  <dcterms:modified xsi:type="dcterms:W3CDTF">2014-01-26T10:12:46Z</dcterms:modified>
</cp:coreProperties>
</file>