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9" r:id="rId4"/>
    <p:sldId id="301" r:id="rId5"/>
    <p:sldId id="280" r:id="rId6"/>
    <p:sldId id="283" r:id="rId7"/>
    <p:sldId id="285" r:id="rId8"/>
    <p:sldId id="290" r:id="rId9"/>
    <p:sldId id="291" r:id="rId10"/>
    <p:sldId id="284" r:id="rId11"/>
    <p:sldId id="293" r:id="rId12"/>
    <p:sldId id="295" r:id="rId13"/>
    <p:sldId id="259" r:id="rId14"/>
    <p:sldId id="260" r:id="rId15"/>
    <p:sldId id="302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803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8984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0070C0">
                <a:alpha val="44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F%D0%B0%D0%BC%D1%8F%D1%82%D0%BD%D0%B8%D0%BA%D0%B8%20%D0%B2%D0%BE%D0%B8%D0%BD%D0%B0%D0%BC%20%D0%BE%D1%81%D0%B2%D0%BE%D0%B1%D0%BE%D0%B4%D0%B8%D1%82%D0%B5%D0%BB%D1%8F%D0%BC&amp;img_url=http://www.epochtimes.ru/images/stories/04/world/149_DG_0805.jpg&amp;pos=0&amp;uinfo=sw-1007-sh-621-fw-782-fh-448-pd-1&amp;rpt=simag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МБОУ Игримская СОШ №1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800" dirty="0" smtClean="0"/>
              <a:t>Классный час</a:t>
            </a:r>
            <a:endParaRPr lang="ru-RU" sz="2400" dirty="0" smtClean="0"/>
          </a:p>
          <a:p>
            <a:pPr algn="ctr">
              <a:buNone/>
            </a:pPr>
            <a:r>
              <a:rPr lang="ru-RU" b="1" dirty="0" smtClean="0"/>
              <a:t>«Армия – освободительница»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800" dirty="0" err="1" smtClean="0"/>
              <a:t>Игрим</a:t>
            </a:r>
            <a:r>
              <a:rPr lang="ru-RU" sz="2800" dirty="0" smtClean="0"/>
              <a:t>, 2013 г.</a:t>
            </a:r>
            <a:endParaRPr lang="ru-RU" sz="2800" dirty="0"/>
          </a:p>
        </p:txBody>
      </p:sp>
      <p:pic>
        <p:nvPicPr>
          <p:cNvPr id="10" name="Рисунок 9" descr="http://20th.su/wp-content/uploads/2011/10/images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124200"/>
            <a:ext cx="14382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osritual.ru/_mod_files/ce_images/news/20121106_foto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53340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Мемориал советским воинам в Братиславе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www.mosritual.ru/_mod_files/ce_images/news/20121106_foto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51054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Мемориальная композиция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smtClean="0"/>
              <a:t>посвященная воину-освободителю, в </a:t>
            </a:r>
            <a:r>
              <a:rPr lang="ru-RU" sz="2800" dirty="0" smtClean="0"/>
              <a:t>Талине.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0-tub-ru.yandex.net/i?id=559170819-14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57200"/>
            <a:ext cx="464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5800" y="5715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Памятник </a:t>
            </a:r>
            <a:r>
              <a:rPr lang="ru-RU" sz="2800" dirty="0" smtClean="0"/>
              <a:t>советским </a:t>
            </a:r>
            <a:r>
              <a:rPr lang="ru-RU" sz="2800" dirty="0" smtClean="0"/>
              <a:t>воинам-героям в</a:t>
            </a:r>
            <a:r>
              <a:rPr lang="ru-RU" sz="2800" dirty="0" smtClean="0"/>
              <a:t> Берлине.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И в Берлине в праздничную дату </a:t>
            </a:r>
            <a:br>
              <a:rPr lang="ru-RU" dirty="0" smtClean="0"/>
            </a:br>
            <a:r>
              <a:rPr lang="ru-RU" dirty="0" smtClean="0"/>
              <a:t>Был воздвигнут, чтоб стоять в веках, </a:t>
            </a:r>
            <a:br>
              <a:rPr lang="ru-RU" dirty="0" smtClean="0"/>
            </a:br>
            <a:r>
              <a:rPr lang="ru-RU" dirty="0" smtClean="0"/>
              <a:t>Памятник советскому солдату </a:t>
            </a:r>
            <a:br>
              <a:rPr lang="ru-RU" dirty="0" smtClean="0"/>
            </a:br>
            <a:r>
              <a:rPr lang="ru-RU" dirty="0" smtClean="0"/>
              <a:t>С девочкой спасенной на руках. </a:t>
            </a:r>
            <a:br>
              <a:rPr lang="ru-RU" dirty="0" smtClean="0"/>
            </a:br>
            <a:r>
              <a:rPr lang="ru-RU" dirty="0" smtClean="0"/>
              <a:t>Он стоит, как символ нашей славы, </a:t>
            </a:r>
            <a:br>
              <a:rPr lang="ru-RU" dirty="0" smtClean="0"/>
            </a:br>
            <a:r>
              <a:rPr lang="ru-RU" dirty="0" smtClean="0"/>
              <a:t>Как маяк, светящийся во мгле. </a:t>
            </a:r>
            <a:br>
              <a:rPr lang="ru-RU" dirty="0" smtClean="0"/>
            </a:br>
            <a:r>
              <a:rPr lang="ru-RU" dirty="0" smtClean="0"/>
              <a:t>Это он – солдат моей державы-</a:t>
            </a:r>
            <a:br>
              <a:rPr lang="ru-RU" dirty="0" smtClean="0"/>
            </a:br>
            <a:r>
              <a:rPr lang="ru-RU" dirty="0" smtClean="0"/>
              <a:t>Охраняет мир на всей земле!</a:t>
            </a:r>
            <a:br>
              <a:rPr lang="ru-RU" dirty="0" smtClean="0"/>
            </a:br>
            <a:r>
              <a:rPr lang="ru-RU" dirty="0" smtClean="0"/>
              <a:t>Г. Рублев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Помните, через века, через года,</a:t>
            </a:r>
            <a:br>
              <a:rPr lang="ru-RU" dirty="0" smtClean="0"/>
            </a:br>
            <a:r>
              <a:rPr lang="ru-RU" dirty="0" smtClean="0"/>
              <a:t>Помните, о тех, кто уже не придет никогда,</a:t>
            </a:r>
            <a:br>
              <a:rPr lang="ru-RU" dirty="0" smtClean="0"/>
            </a:br>
            <a:r>
              <a:rPr lang="ru-RU" dirty="0" smtClean="0"/>
              <a:t>Пожалуйста, помните.</a:t>
            </a:r>
            <a:br>
              <a:rPr lang="ru-RU" dirty="0" smtClean="0"/>
            </a:br>
            <a:r>
              <a:rPr lang="ru-RU" dirty="0" smtClean="0"/>
              <a:t>Не плачьте, в горле сдержите стоны,</a:t>
            </a:r>
            <a:br>
              <a:rPr lang="ru-RU" dirty="0" smtClean="0"/>
            </a:br>
            <a:r>
              <a:rPr lang="ru-RU" dirty="0" smtClean="0"/>
              <a:t>Горькие стоны!</a:t>
            </a:r>
            <a:br>
              <a:rPr lang="ru-RU" dirty="0" smtClean="0"/>
            </a:br>
            <a:r>
              <a:rPr lang="ru-RU" dirty="0" smtClean="0"/>
              <a:t>Памяти павших будьте достойны,</a:t>
            </a:r>
            <a:br>
              <a:rPr lang="ru-RU" dirty="0" smtClean="0"/>
            </a:br>
            <a:r>
              <a:rPr lang="ru-RU" dirty="0" smtClean="0"/>
              <a:t>Вечно достойны!</a:t>
            </a:r>
          </a:p>
          <a:p>
            <a:pPr>
              <a:buNone/>
            </a:pPr>
            <a:r>
              <a:rPr lang="ru-RU" dirty="0" smtClean="0"/>
              <a:t>    Люди! Покуда сердца стучатся,</a:t>
            </a:r>
            <a:br>
              <a:rPr lang="ru-RU" dirty="0" smtClean="0"/>
            </a:br>
            <a:r>
              <a:rPr lang="ru-RU" dirty="0" smtClean="0"/>
              <a:t>Помните.</a:t>
            </a:r>
            <a:br>
              <a:rPr lang="ru-RU" dirty="0" smtClean="0"/>
            </a:br>
            <a:r>
              <a:rPr lang="ru-RU" dirty="0" smtClean="0"/>
              <a:t>Какой ценой завоёвано счастье,</a:t>
            </a:r>
            <a:br>
              <a:rPr lang="ru-RU" dirty="0" smtClean="0"/>
            </a:br>
            <a:r>
              <a:rPr lang="ru-RU" dirty="0" smtClean="0"/>
              <a:t>Пожалуйся, помните!</a:t>
            </a:r>
            <a:br>
              <a:rPr lang="ru-RU" dirty="0" smtClean="0"/>
            </a:br>
            <a:r>
              <a:rPr lang="ru-RU" dirty="0" smtClean="0"/>
              <a:t>Песню свою, отправляя в полёт,</a:t>
            </a:r>
            <a:br>
              <a:rPr lang="ru-RU" dirty="0" smtClean="0"/>
            </a:br>
            <a:r>
              <a:rPr lang="ru-RU" dirty="0" smtClean="0"/>
              <a:t>Помните!</a:t>
            </a:r>
            <a:br>
              <a:rPr lang="ru-RU" dirty="0" smtClean="0"/>
            </a:br>
            <a:r>
              <a:rPr lang="ru-RU" dirty="0" smtClean="0"/>
              <a:t>О тех, кто уже никогда не споёт,</a:t>
            </a:r>
            <a:br>
              <a:rPr lang="ru-RU" dirty="0" smtClean="0"/>
            </a:br>
            <a:r>
              <a:rPr lang="ru-RU" dirty="0" smtClean="0"/>
              <a:t>Помните!</a:t>
            </a:r>
          </a:p>
          <a:p>
            <a:pPr>
              <a:buNone/>
            </a:pPr>
            <a:r>
              <a:rPr lang="ru-RU" dirty="0" smtClean="0"/>
              <a:t>     Р. Рождественский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3791953" cy="6019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10200" y="990600"/>
            <a:ext cx="32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Батанин</a:t>
            </a:r>
            <a:r>
              <a:rPr lang="ru-RU" sz="3200" dirty="0" smtClean="0"/>
              <a:t> Петр Иванович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1908 г.р., сержант, танкист, ком.  орудия, убит 28 марта 1945 </a:t>
            </a:r>
            <a:r>
              <a:rPr lang="ru-RU" sz="3200" dirty="0" smtClean="0"/>
              <a:t>г.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837561-9a92d38339d66a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Отгремела война, уже давней историей стала,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 никак не отпустит тревожную память бойца.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От фугасов и мин мы очистили наши кварталы, 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 какой же сапер разминирует наши сердца?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В. Кочетков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Цели: </a:t>
            </a:r>
          </a:p>
          <a:p>
            <a:r>
              <a:rPr lang="ru-RU" dirty="0" smtClean="0"/>
              <a:t>Воспитание чувства патриотизма, гордости за свою страну, уважения к историческому боевому пути славной Родины.</a:t>
            </a:r>
          </a:p>
          <a:p>
            <a:r>
              <a:rPr lang="ru-RU" dirty="0" smtClean="0"/>
              <a:t>Углубление знаний учащихся о Великой Отечественной войне, героизме народа-освободителя.</a:t>
            </a:r>
          </a:p>
          <a:p>
            <a:r>
              <a:rPr lang="ru-RU" dirty="0" smtClean="0"/>
              <a:t>Воспитание уважительного отношения к людям старшего поколения, к ветеранам.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ожесточённых, кровопролитных битвах Красная Армия освобождала родную землю от врагов.</a:t>
            </a:r>
          </a:p>
          <a:p>
            <a:pPr algn="just"/>
            <a:r>
              <a:rPr lang="ru-RU" dirty="0" smtClean="0"/>
              <a:t>К </a:t>
            </a:r>
            <a:r>
              <a:rPr lang="ru-RU" dirty="0" smtClean="0"/>
              <a:t>осени 1944 года вся советская земля была освобождена от фашистских захватчиков. Государственная граница СССР была восстановлена на всём протяжении. После изгнания врага с советской земли Красная армия перешла границу СССР. Началось освобождение народов Европы от фашистского ига. Советские воины очистили от гитлеровцев Польшу, Чехословакию, Венгрию, Болгарию, Югославию, Австрию.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Всего в Европе около 4 тыс. воинских мемориалов, в которых захоронено более 2,5 млн. солдат и офицеров Красной Армии, погибших в боях в годы второй мировой войны.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Изображени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312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osritual.ru/_mod_files/ce_images/news/20121106_foto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53340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Воинское кладбище-мемориал </a:t>
            </a:r>
            <a:endParaRPr lang="ru-RU" sz="3200" dirty="0" smtClean="0"/>
          </a:p>
          <a:p>
            <a:pPr algn="ctr"/>
            <a:r>
              <a:rPr lang="ru-RU" sz="3200" dirty="0" smtClean="0"/>
              <a:t>советских </a:t>
            </a:r>
            <a:r>
              <a:rPr lang="ru-RU" sz="3200" dirty="0" smtClean="0"/>
              <a:t>воинов в </a:t>
            </a:r>
            <a:r>
              <a:rPr lang="ru-RU" sz="3200" dirty="0" smtClean="0"/>
              <a:t>Варшаве.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www.mosritual.ru/_mod_files/ce_images/news/20121106_foto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"/>
            <a:ext cx="426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9200" y="53340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Жители болгарского Пловдива назвали памятник русским именем Алёша.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mosritual.ru/_mod_files/ce_images/news/20121106_foto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5552657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Памятник советским воинам в </a:t>
            </a:r>
            <a:r>
              <a:rPr lang="ru-RU" sz="3200" dirty="0" smtClean="0"/>
              <a:t>Вене.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www.mosritual.ru/_mod_files/ce_images/news/20121106_foto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373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62000" y="52578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Памятник </a:t>
            </a:r>
            <a:r>
              <a:rPr lang="ru-RU" sz="2800" dirty="0" smtClean="0"/>
              <a:t>советским воинам в </a:t>
            </a:r>
            <a:r>
              <a:rPr lang="ru-RU" sz="2800" dirty="0" smtClean="0"/>
              <a:t>Будапеште.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260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Санкт-Петербург- северная и культурная столица России</dc:title>
  <dc:creator>ксюша</dc:creator>
  <cp:lastModifiedBy>Людмила</cp:lastModifiedBy>
  <cp:revision>50</cp:revision>
  <dcterms:created xsi:type="dcterms:W3CDTF">2013-04-24T17:08:16Z</dcterms:created>
  <dcterms:modified xsi:type="dcterms:W3CDTF">2013-05-13T13:27:48Z</dcterms:modified>
</cp:coreProperties>
</file>