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63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863C-6449-4F50-A863-26CD2185073E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3333C-E9BC-4777-BE4C-D1A3040B95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6670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863C-6449-4F50-A863-26CD2185073E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3333C-E9BC-4777-BE4C-D1A3040B95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9292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863C-6449-4F50-A863-26CD2185073E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3333C-E9BC-4777-BE4C-D1A3040B95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9406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863C-6449-4F50-A863-26CD2185073E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3333C-E9BC-4777-BE4C-D1A3040B95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0118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863C-6449-4F50-A863-26CD2185073E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3333C-E9BC-4777-BE4C-D1A3040B95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662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863C-6449-4F50-A863-26CD2185073E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3333C-E9BC-4777-BE4C-D1A3040B95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0127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863C-6449-4F50-A863-26CD2185073E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3333C-E9BC-4777-BE4C-D1A3040B95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2027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863C-6449-4F50-A863-26CD2185073E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3333C-E9BC-4777-BE4C-D1A3040B95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1842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863C-6449-4F50-A863-26CD2185073E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3333C-E9BC-4777-BE4C-D1A3040B95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6583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863C-6449-4F50-A863-26CD2185073E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3333C-E9BC-4777-BE4C-D1A3040B95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642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863C-6449-4F50-A863-26CD2185073E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3333C-E9BC-4777-BE4C-D1A3040B95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0796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E863C-6449-4F50-A863-26CD2185073E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3333C-E9BC-4777-BE4C-D1A3040B95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725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ru-wallp.com/w/2011/3/25/15242%D0%92%D0%BE%D0%BB%D1%88%D0%B5%D0%B1%D0%BD%D1%8B%D0%B9%20%D0%BB%D0%B5%D1%8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92696"/>
            <a:ext cx="7772400" cy="1470025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Игра-путешествие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«Счастливое лукошко»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8144" y="5301208"/>
            <a:ext cx="28913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Составила презентацию</a:t>
            </a:r>
          </a:p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читель начальных классов</a:t>
            </a:r>
          </a:p>
          <a:p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М.Н.Ромащенко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421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Плесень.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D:\Документы\МАРИНА\Окружающий мир\грибы\4313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42862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Документы\МАРИНА\Окружающий мир\грибы\152045_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44824"/>
            <a:ext cx="408133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305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5904656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Гриб-дождевик.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D:\Документы\МАРИНА\Окружающий мир\грибы\дождевик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20888"/>
            <a:ext cx="462327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upload.wikimedia.org/wikipedia/commons/thumb/3/35/Single_lycoperdon_perlatum.jpg/275px-Single_lycoperdon_perlatu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3384376" cy="439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72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Знаете ли вы?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676672"/>
          </a:xfrm>
        </p:spPr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Какие птицы и звери едят грибы?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://www.topguns.ru/images/birdsdata/data/20150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416825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11966" y="4535952"/>
            <a:ext cx="17872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Глухарь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4" descr="https://encrypted-tbn3.gstatic.com/images?q=tbn:ANd9GcT5bbeNeR8TzmQvWnHzo__P16WnysleLUSkdjOlrt7qNFudoreU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88840"/>
            <a:ext cx="4032448" cy="251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72200" y="4535952"/>
            <a:ext cx="13582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Белка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3647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Знаете ли вы?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864096"/>
          </a:xfrm>
        </p:spPr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Какой гриб самый быстрорастущий?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://podberezovik.d2craft.ru/images1/obyk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72816"/>
            <a:ext cx="3744416" cy="459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4379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Знаете ли вы?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1"/>
            <a:ext cx="8229600" cy="1224136"/>
          </a:xfrm>
        </p:spPr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Какой гриб можно использовать в качестве ваты?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://www.hint4.me/uploads/posts/2013-04/1364778156_grib-dozhdevi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60848"/>
            <a:ext cx="5904656" cy="442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304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7207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Лукошко.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hameleons.com/uploads/posts/2011-05/1305660536_ctmx6zt4lghb7jw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6881" y="1001793"/>
            <a:ext cx="6264696" cy="522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24128" y="5157192"/>
            <a:ext cx="1800200" cy="10693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579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окументы\МАРИНА\Окружающий мир\грибы\подберезовик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68214"/>
            <a:ext cx="5904656" cy="380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ikigrib.ru/img-gribs/podberezovik/podberezovik-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945376"/>
            <a:ext cx="2520280" cy="345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67944" y="692696"/>
            <a:ext cx="39923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Подберёзовик.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883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окументы\МАРИНА\Окружающий мир\грибы\подосиновик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20789"/>
            <a:ext cx="2907655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7784" y="451990"/>
            <a:ext cx="37226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Подосиновик.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://www.udec.ru/images/podosinovi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4032448" cy="403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102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Документы\МАРИНА\Окружающий мир\грибы\рыжик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9140" y="1412776"/>
            <a:ext cx="359319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g0.liveinternet.ru/images/attach/c/2/65/316/65316904_gribuy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578" y="1412776"/>
            <a:ext cx="4536165" cy="340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59832" y="365764"/>
            <a:ext cx="27045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Рыжики.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338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Сыроежки.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Документы\МАРИНА\Окружающий мир\грибы\сыроежки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12776"/>
            <a:ext cx="3262313" cy="461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esmastif.ru/images/stories/main3/syroezhki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583" y="1988840"/>
            <a:ext cx="4013017" cy="300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336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Маслёнок.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Документы\МАРИНА\Окружающий мир\грибы\масленок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37061"/>
            <a:ext cx="4021137" cy="425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upload.wikimedia.org/wikipedia/commons/a/a5/Suillus_granulatu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3" y="1556792"/>
            <a:ext cx="393643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362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Свинушка.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wikigrib.ru/images/svinton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Документы\МАРИНА\Окружающий мир\грибы\свинушка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386976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2511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Опята.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igreen.ucoz.ru/_pu/2/391822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430867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Документы\МАРИНА\Окружающий мир\грибы\опенок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5" y="1412776"/>
            <a:ext cx="3968309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6693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64</Words>
  <Application>Microsoft Office PowerPoint</Application>
  <PresentationFormat>Экран (4:3)</PresentationFormat>
  <Paragraphs>22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Игра-путешествие  «Счастливое лукошко»</vt:lpstr>
      <vt:lpstr>Лукошко.</vt:lpstr>
      <vt:lpstr>Слайд 3</vt:lpstr>
      <vt:lpstr>Слайд 4</vt:lpstr>
      <vt:lpstr>Слайд 5</vt:lpstr>
      <vt:lpstr>Сыроежки. </vt:lpstr>
      <vt:lpstr>Маслёнок. </vt:lpstr>
      <vt:lpstr>Свинушка.</vt:lpstr>
      <vt:lpstr>Опята.</vt:lpstr>
      <vt:lpstr>Плесень.</vt:lpstr>
      <vt:lpstr>Гриб-дождевик.</vt:lpstr>
      <vt:lpstr>Знаете ли вы?</vt:lpstr>
      <vt:lpstr>Знаете ли вы?</vt:lpstr>
      <vt:lpstr>Знаете ли вы?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Игра-путешествие станция «Счастливое лукошко»</dc:title>
  <dc:creator>family</dc:creator>
  <cp:lastModifiedBy>re</cp:lastModifiedBy>
  <cp:revision>7</cp:revision>
  <dcterms:created xsi:type="dcterms:W3CDTF">2014-02-02T04:08:53Z</dcterms:created>
  <dcterms:modified xsi:type="dcterms:W3CDTF">2014-06-06T15:35:25Z</dcterms:modified>
</cp:coreProperties>
</file>