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9" r:id="rId7"/>
    <p:sldId id="264" r:id="rId8"/>
    <p:sldId id="265" r:id="rId9"/>
    <p:sldId id="267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57" r:id="rId20"/>
    <p:sldId id="277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D53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0C63F7-36D0-497C-9495-A943D1196115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FFFDD4-F96C-4F15-A2BA-52378F8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6" y="1268760"/>
            <a:ext cx="91334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effectLst/>
                <a:latin typeface="Times New Roman"/>
                <a:ea typeface="Times New Roman"/>
              </a:rPr>
              <a:t>«Умножение</a:t>
            </a:r>
          </a:p>
          <a:p>
            <a:pPr algn="ctr"/>
            <a:r>
              <a:rPr lang="ru-RU" sz="6000" b="1" dirty="0" smtClean="0">
                <a:effectLst/>
                <a:latin typeface="Times New Roman"/>
                <a:ea typeface="Times New Roman"/>
              </a:rPr>
              <a:t>десятичных дробей»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979029" y="5517232"/>
            <a:ext cx="691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учитель </a:t>
            </a:r>
            <a:r>
              <a:rPr lang="ru-RU" sz="2000" dirty="0"/>
              <a:t>математики: Рыжова Наталья </a:t>
            </a:r>
            <a:r>
              <a:rPr lang="ru-RU" sz="2000" dirty="0" smtClean="0"/>
              <a:t>Михайловна</a:t>
            </a:r>
          </a:p>
          <a:p>
            <a:pPr algn="r"/>
            <a:r>
              <a:rPr lang="ru-RU" sz="2000" dirty="0" smtClean="0"/>
              <a:t>учитель биологии: Мосиенко Светлана Сергеевна</a:t>
            </a:r>
          </a:p>
          <a:p>
            <a:pPr algn="r"/>
            <a:r>
              <a:rPr lang="ru-RU" sz="2000" dirty="0" smtClean="0"/>
              <a:t>5 класс</a:t>
            </a:r>
            <a:endParaRPr lang="ru-RU" sz="2000" dirty="0"/>
          </a:p>
          <a:p>
            <a:pPr algn="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96852" y="4620376"/>
            <a:ext cx="8239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Муниципальное казенное образовательное учреждение </a:t>
            </a:r>
            <a:r>
              <a:rPr lang="ru-RU" sz="2000" dirty="0" err="1" smtClean="0"/>
              <a:t>Красносельцевская</a:t>
            </a:r>
            <a:r>
              <a:rPr lang="ru-RU" sz="2000" dirty="0" smtClean="0"/>
              <a:t> СОШ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96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0-tub-ru.yandex.net/i?id=36137813-02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1183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33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6210"/>
            <a:ext cx="2843808" cy="358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16243"/>
            <a:ext cx="2846387" cy="355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1" y="8400"/>
            <a:ext cx="2846387" cy="356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http://www.espanarusa.com/images/news/2012/11/22/el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322"/>
            <a:ext cx="2362200" cy="348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www.espanarusa.com/images/news/2012/11/22/el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70286"/>
            <a:ext cx="2362200" cy="348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espanarusa.com/images/news/2012/11/22/el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74149"/>
            <a:ext cx="2362200" cy="348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www.espanarusa.com/images/news/2012/11/22/elk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90322"/>
            <a:ext cx="2362200" cy="348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398" y="213160"/>
            <a:ext cx="1253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+mj-lt"/>
              </a:rPr>
              <a:t>0,6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06" y="18745"/>
            <a:ext cx="187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11" y="-77522"/>
            <a:ext cx="187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93" y="3068960"/>
            <a:ext cx="187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05" y="3073350"/>
            <a:ext cx="187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187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14" y="3073350"/>
            <a:ext cx="187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94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32791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55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" y="0"/>
            <a:ext cx="4780979" cy="391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klopik.com/uploads/posts/2009-12/1260348746_1260077209_m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372"/>
            <a:ext cx="4663932" cy="3886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commanster.eu/commanster/Insects/Bees/SpBees/Formica.polyctena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6664"/>
            <a:ext cx="6249480" cy="3331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go2load.com/uploads/posts/2009-12/1261526329_becti_net_r997977d09t160259n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493138"/>
            <a:ext cx="2905125" cy="3364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19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Один, два, три, четыре, пять,              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Все умеем мы считать.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Отдыхать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умеем тоже: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спину положим,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Голову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поднимем выше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легко – легко подышим.  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ребята дружно встали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на месте зашагали.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носочки потянулись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друг к другу повернулись.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пружинки мы присели,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потом тихонько сели.</a:t>
            </a:r>
          </a:p>
        </p:txBody>
      </p:sp>
      <p:pic>
        <p:nvPicPr>
          <p:cNvPr id="14338" name="Picture 2" descr="http://data.lact.ru/f1/s/42/922/image/1083/461/medium_0006-016-Delajut-zarjadk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0" y="1052735"/>
            <a:ext cx="2040161" cy="3886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cs21.babysfera.ru/e/7/3/c/61041705.9207224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1534392"/>
            <a:ext cx="1835696" cy="3886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91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45992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/>
              <a:t>Дорога через лес состоит из 2-х  участков. Длина первого участка 3,2 км, а второго участка в 4 раза больше, чем длина первого участка. Какова длина всей дороги?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" y="143830"/>
            <a:ext cx="4395961" cy="64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" y="0"/>
            <a:ext cx="5827234" cy="443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://haberehli.com/resimler/foto/778286_0_78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73" y="2708920"/>
            <a:ext cx="5520628" cy="4148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32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24488786"/>
              </p:ext>
            </p:extLst>
          </p:nvPr>
        </p:nvGraphicFramePr>
        <p:xfrm>
          <a:off x="683568" y="908720"/>
          <a:ext cx="7848872" cy="5040561"/>
        </p:xfrm>
        <a:graphic>
          <a:graphicData uri="http://schemas.openxmlformats.org/drawingml/2006/table">
            <a:tbl>
              <a:tblPr firstRow="1" firstCol="1" bandRow="1"/>
              <a:tblGrid>
                <a:gridCol w="2195530"/>
                <a:gridCol w="2825674"/>
                <a:gridCol w="2827668"/>
              </a:tblGrid>
              <a:tr h="1680187">
                <a:tc>
                  <a:txBody>
                    <a:bodyPr/>
                    <a:lstStyle/>
                    <a:p>
                      <a:pPr marL="126365"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6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6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6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7">
                <a:tc>
                  <a:txBody>
                    <a:bodyPr/>
                    <a:lstStyle/>
                    <a:p>
                      <a:pPr marL="126365" algn="ctr">
                        <a:spcAft>
                          <a:spcPts val="0"/>
                        </a:spcAft>
                      </a:pPr>
                      <a:r>
                        <a:rPr lang="ru-RU" sz="6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6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6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6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7">
                <a:tc>
                  <a:txBody>
                    <a:bodyPr/>
                    <a:lstStyle/>
                    <a:p>
                      <a:pPr marL="126365" algn="ctr">
                        <a:spcAft>
                          <a:spcPts val="0"/>
                        </a:spcAft>
                      </a:pPr>
                      <a:r>
                        <a:rPr lang="ru-RU" sz="6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6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 algn="ctr">
                        <a:spcAft>
                          <a:spcPts val="0"/>
                        </a:spcAft>
                      </a:pPr>
                      <a:r>
                        <a:rPr lang="ru-RU" sz="6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6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6365" algn="ctr">
                        <a:spcAft>
                          <a:spcPts val="0"/>
                        </a:spcAft>
                      </a:pPr>
                      <a:r>
                        <a:rPr lang="ru-RU" sz="6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3,05</a:t>
                      </a:r>
                      <a:endParaRPr lang="ru-RU" sz="6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86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79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537394" y="54618"/>
            <a:ext cx="8153400" cy="6858000"/>
            <a:chOff x="990600" y="0"/>
            <a:chExt cx="8153400" cy="6858000"/>
          </a:xfrm>
        </p:grpSpPr>
        <p:grpSp>
          <p:nvGrpSpPr>
            <p:cNvPr id="17417" name="Группа 21"/>
            <p:cNvGrpSpPr>
              <a:grpSpLocks/>
            </p:cNvGrpSpPr>
            <p:nvPr/>
          </p:nvGrpSpPr>
          <p:grpSpPr bwMode="auto">
            <a:xfrm>
              <a:off x="990600" y="0"/>
              <a:ext cx="8153400" cy="6858000"/>
              <a:chOff x="990600" y="0"/>
              <a:chExt cx="8153400" cy="6858000"/>
            </a:xfrm>
          </p:grpSpPr>
          <p:pic>
            <p:nvPicPr>
              <p:cNvPr id="17418" name="Рисунок 18" descr="C:\Documents and Settings\Admin\Local Settings\Temporary Internet Files\Content.IE5\ODO74N87\MCj03971100000[1].wmf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0"/>
                <a:ext cx="81534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419" name="Группа 20"/>
              <p:cNvGrpSpPr>
                <a:grpSpLocks/>
              </p:cNvGrpSpPr>
              <p:nvPr/>
            </p:nvGrpSpPr>
            <p:grpSpPr bwMode="auto">
              <a:xfrm>
                <a:off x="1524000" y="457200"/>
                <a:ext cx="7086600" cy="6098387"/>
                <a:chOff x="1219200" y="228599"/>
                <a:chExt cx="7772400" cy="6564817"/>
              </a:xfrm>
            </p:grpSpPr>
            <p:pic>
              <p:nvPicPr>
                <p:cNvPr id="1742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9200" y="228599"/>
                  <a:ext cx="7772400" cy="64373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Выноска-облако 9"/>
                <p:cNvSpPr/>
                <p:nvPr/>
              </p:nvSpPr>
              <p:spPr>
                <a:xfrm rot="1340807">
                  <a:off x="2343969" y="4982811"/>
                  <a:ext cx="1993593" cy="1406441"/>
                </a:xfrm>
                <a:prstGeom prst="cloudCallout">
                  <a:avLst>
                    <a:gd name="adj1" fmla="val 84329"/>
                    <a:gd name="adj2" fmla="val 1952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1" name="Выноска-облако 10"/>
                <p:cNvSpPr/>
                <p:nvPr/>
              </p:nvSpPr>
              <p:spPr>
                <a:xfrm rot="1378235">
                  <a:off x="6071727" y="2453611"/>
                  <a:ext cx="2071944" cy="1626891"/>
                </a:xfrm>
                <a:prstGeom prst="cloudCallout">
                  <a:avLst>
                    <a:gd name="adj1" fmla="val -75295"/>
                    <a:gd name="adj2" fmla="val 41312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2" name="Выноска-облако 11"/>
                <p:cNvSpPr/>
                <p:nvPr/>
              </p:nvSpPr>
              <p:spPr>
                <a:xfrm rot="230593">
                  <a:off x="5784440" y="5037496"/>
                  <a:ext cx="2206011" cy="1756768"/>
                </a:xfrm>
                <a:prstGeom prst="cloudCallout">
                  <a:avLst>
                    <a:gd name="adj1" fmla="val 46755"/>
                    <a:gd name="adj2" fmla="val -67649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3" name="Выноска-облако 12"/>
                <p:cNvSpPr/>
                <p:nvPr/>
              </p:nvSpPr>
              <p:spPr>
                <a:xfrm>
                  <a:off x="2361381" y="2590325"/>
                  <a:ext cx="2058015" cy="1449163"/>
                </a:xfrm>
                <a:prstGeom prst="cloudCallout">
                  <a:avLst>
                    <a:gd name="adj1" fmla="val 6738"/>
                    <a:gd name="adj2" fmla="val 99583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 dirty="0"/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6019800" y="2590800"/>
                  <a:ext cx="2303206" cy="1159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понравилось.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Много  нового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и  интересного.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2222090" y="2667000"/>
                  <a:ext cx="2197509" cy="1159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понравилось.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У  меня  всё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получалось.</a:t>
                  </a: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5410200" y="5181600"/>
                  <a:ext cx="2578510" cy="142466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 Мне  не  всё  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   удалось.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 Кое – где  я  ещё  испытываю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 затруднения.</a:t>
                  </a:r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3810000" y="3429404"/>
                  <a:ext cx="2744019" cy="1905444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362201" y="5105401"/>
                  <a:ext cx="1905000" cy="115960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не  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понравилось.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Мне  было  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600" b="1" dirty="0">
                      <a:ln w="1905"/>
                      <a:gradFill>
                        <a:gsLst>
                          <a:gs pos="0">
                            <a:schemeClr val="accent6">
                              <a:shade val="20000"/>
                              <a:satMod val="200000"/>
                            </a:schemeClr>
                          </a:gs>
                          <a:gs pos="78000">
                            <a:schemeClr val="accent6">
                              <a:tint val="90000"/>
                              <a:shade val="89000"/>
                              <a:satMod val="220000"/>
                            </a:schemeClr>
                          </a:gs>
                          <a:gs pos="100000">
                            <a:schemeClr val="accent6">
                              <a:tint val="12000"/>
                              <a:satMod val="255000"/>
                            </a:schemeClr>
                          </a:gs>
                        </a:gsLst>
                        <a:lin ang="5400000"/>
                      </a:gra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    трудно.</a:t>
                  </a:r>
                </a:p>
              </p:txBody>
            </p:sp>
          </p:grpSp>
        </p:grpSp>
        <p:sp>
          <p:nvSpPr>
            <p:cNvPr id="23" name="Прямоугольник 22"/>
            <p:cNvSpPr/>
            <p:nvPr/>
          </p:nvSpPr>
          <p:spPr>
            <a:xfrm>
              <a:off x="3962400" y="3657600"/>
              <a:ext cx="2250387" cy="1323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Определи  своё  настроение  в  конце  урока.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 Поделись  своими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ln w="1905"/>
                  <a:solidFill>
                    <a:srgbClr val="C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 впечатлениями.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396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331913" y="4679950"/>
            <a:ext cx="7632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ja-JP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Числа не управляют миром, но</a:t>
            </a:r>
            <a:endParaRPr lang="en-US" altLang="ja-JP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charset="-128"/>
            </a:endParaRPr>
          </a:p>
          <a:p>
            <a:r>
              <a:rPr lang="ru-RU" altLang="ja-JP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показывают, как управляется мир.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77050" y="5876925"/>
            <a:ext cx="123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ja-JP" sz="2400" b="1" dirty="0">
                <a:solidFill>
                  <a:srgbClr val="FFC000"/>
                </a:solidFill>
                <a:latin typeface="Arial" pitchFamily="34" charset="0"/>
              </a:rPr>
              <a:t>И. Гёте</a:t>
            </a:r>
            <a:endParaRPr lang="ru-RU" sz="2400" b="1" dirty="0">
              <a:solidFill>
                <a:srgbClr val="FFC000"/>
              </a:solidFill>
              <a:latin typeface="Arial" pitchFamily="34" charset="0"/>
            </a:endParaRPr>
          </a:p>
        </p:txBody>
      </p:sp>
      <p:pic>
        <p:nvPicPr>
          <p:cNvPr id="3080" name="Picture 8" descr="0892cfe4084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3375"/>
            <a:ext cx="4667250" cy="393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85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46"/>
            <a:ext cx="9155742" cy="686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45968"/>
            <a:ext cx="1785937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68" y="3535411"/>
            <a:ext cx="20050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90" y="4437112"/>
            <a:ext cx="1036637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94187"/>
            <a:ext cx="17922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36" y="476672"/>
            <a:ext cx="7661373" cy="28379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3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2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7864" y="1988840"/>
            <a:ext cx="75007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Arial Black" pitchFamily="34" charset="0"/>
              </a:rPr>
              <a:t>21 марта –</a:t>
            </a:r>
          </a:p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Arial Black" pitchFamily="34" charset="0"/>
              </a:rPr>
              <a:t>Международный</a:t>
            </a:r>
          </a:p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Arial Black" pitchFamily="34" charset="0"/>
              </a:rPr>
              <a:t>День леса</a:t>
            </a:r>
            <a:endParaRPr lang="ru-RU" sz="6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1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556792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а) 1,13 + 2,3 =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б) 2,8 + 4 =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в) 3,85 – 2,21 =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г) 7,53 – 4 =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д) 0,3 х 3 =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е) 2,7 х 10 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20688"/>
            <a:ext cx="52947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/>
              <a:t>Выполните действия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9357" y="1556792"/>
            <a:ext cx="1408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3,43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4819" y="2204864"/>
            <a:ext cx="88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6,8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7796" y="2877456"/>
            <a:ext cx="1172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1,64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8412" y="3524720"/>
            <a:ext cx="1172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3,53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1333" y="4294161"/>
            <a:ext cx="88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0,9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5883" y="494740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27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4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1177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Восстановите запятые в примерах.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а) 32 + 18 = 5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 3 + 108 = 408 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в) 42 + 17 = 212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г) 736 – 336 = 4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) 52 – 21 = 31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е) 5 х 1,1 = 55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ж) 2,4 х 6 =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144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з) 1,3 х 4 =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5808" y="5442514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764704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5451" y="2729129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87" y="1957338"/>
            <a:ext cx="8112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71600" y="2054026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1349696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8112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64430"/>
            <a:ext cx="8112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78" y="2558204"/>
            <a:ext cx="8112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36091" y="4766492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05122" y="4005064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80470" y="342900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78437" y="342900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1204" y="3429000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="" xmlns:p14="http://schemas.microsoft.com/office/powerpoint/2010/main" val="21978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3-tub-ru.yandex.net/i?id=99219908-05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3-tub-ru.yandex.net/i?id=99219908-05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85728"/>
            <a:ext cx="2581458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3-tub-ru.yandex.net/i?id=99219908-05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209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3-tub-ru.yandex.net/i?id=99219908-05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2846"/>
            <a:ext cx="2376264" cy="1782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m3-tub-ru.yandex.net/i?id=99219908-05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714752"/>
            <a:ext cx="3643338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im3-tub-ru.yandex.net/i?id=99219908-05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60035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im3-tub-ru.yandex.net/i?id=99219908-05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8542" y="620688"/>
            <a:ext cx="1907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4,3 х  </a:t>
            </a:r>
            <a:r>
              <a:rPr lang="ru-RU" sz="3600" b="1" dirty="0" smtClean="0">
                <a:solidFill>
                  <a:schemeClr val="bg1"/>
                </a:solidFill>
              </a:rPr>
              <a:t>25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0333" y="2492251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2,5 х 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6335" y="770801"/>
            <a:ext cx="1595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0,5 </a:t>
            </a:r>
            <a:r>
              <a:rPr lang="ru-RU" sz="4000" b="1" dirty="0" err="1">
                <a:solidFill>
                  <a:schemeClr val="bg1"/>
                </a:solidFill>
              </a:rPr>
              <a:t>х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361" y="258000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0,27 </a:t>
            </a:r>
            <a:r>
              <a:rPr lang="ru-RU" sz="4000" b="1" dirty="0" err="1">
                <a:solidFill>
                  <a:schemeClr val="bg1"/>
                </a:solidFill>
              </a:rPr>
              <a:t>х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19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1652" y="2523028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0,018 х 1000</a:t>
            </a:r>
            <a:r>
              <a:rPr lang="ru-RU" sz="3600" b="1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214818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0,728 </a:t>
            </a:r>
            <a:r>
              <a:rPr lang="ru-RU" sz="3600" b="1" dirty="0" err="1">
                <a:solidFill>
                  <a:schemeClr val="bg1"/>
                </a:solidFill>
              </a:rPr>
              <a:t>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1000 </a:t>
            </a:r>
            <a:r>
              <a:rPr lang="ru-RU" sz="3600" b="1" dirty="0" err="1" smtClean="0">
                <a:solidFill>
                  <a:schemeClr val="bg1"/>
                </a:solidFill>
              </a:rPr>
              <a:t>х</a:t>
            </a:r>
            <a:r>
              <a:rPr lang="ru-RU" sz="3600" b="1" dirty="0" smtClean="0">
                <a:solidFill>
                  <a:schemeClr val="bg1"/>
                </a:solidFill>
              </a:rPr>
              <a:t> 3,65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714356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10 </a:t>
            </a:r>
            <a:r>
              <a:rPr lang="ru-RU" sz="3600" b="1" dirty="0" err="1" smtClean="0">
                <a:solidFill>
                  <a:schemeClr val="bg1"/>
                </a:solidFill>
              </a:rPr>
              <a:t>х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0,3 </a:t>
            </a:r>
            <a:r>
              <a:rPr lang="ru-RU" sz="3600" b="1" dirty="0" err="1">
                <a:solidFill>
                  <a:schemeClr val="bg1"/>
                </a:solidFill>
              </a:rPr>
              <a:t>х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0,12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44203"/>
            <a:ext cx="9324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107,5</a:t>
            </a:r>
            <a:r>
              <a:rPr lang="ru-RU" sz="3600" b="1" dirty="0">
                <a:solidFill>
                  <a:schemeClr val="bg1"/>
                </a:solidFill>
              </a:rPr>
              <a:t>   </a:t>
            </a:r>
            <a:r>
              <a:rPr lang="ru-RU" sz="3600" b="1" dirty="0" smtClean="0">
                <a:solidFill>
                  <a:schemeClr val="bg1"/>
                </a:solidFill>
              </a:rPr>
              <a:t>  </a:t>
            </a:r>
            <a:r>
              <a:rPr lang="ru-RU" sz="3600" b="1" dirty="0">
                <a:solidFill>
                  <a:schemeClr val="bg1"/>
                </a:solidFill>
              </a:rPr>
              <a:t>10   </a:t>
            </a:r>
            <a:r>
              <a:rPr lang="ru-RU" sz="3600" b="1" dirty="0" smtClean="0">
                <a:solidFill>
                  <a:schemeClr val="bg1"/>
                </a:solidFill>
              </a:rPr>
              <a:t>   1</a:t>
            </a:r>
            <a:r>
              <a:rPr lang="ru-RU" sz="3600" b="1" dirty="0">
                <a:solidFill>
                  <a:schemeClr val="bg1"/>
                </a:solidFill>
              </a:rPr>
              <a:t>   </a:t>
            </a:r>
            <a:r>
              <a:rPr lang="ru-RU" sz="3600" b="1" dirty="0" smtClean="0">
                <a:solidFill>
                  <a:schemeClr val="bg1"/>
                </a:solidFill>
              </a:rPr>
              <a:t>    5,13</a:t>
            </a:r>
            <a:r>
              <a:rPr lang="ru-RU" sz="3600" b="1" dirty="0">
                <a:solidFill>
                  <a:schemeClr val="bg1"/>
                </a:solidFill>
              </a:rPr>
              <a:t>   </a:t>
            </a:r>
            <a:r>
              <a:rPr lang="ru-RU" sz="3600" b="1" dirty="0" smtClean="0">
                <a:solidFill>
                  <a:schemeClr val="bg1"/>
                </a:solidFill>
              </a:rPr>
              <a:t>  18</a:t>
            </a:r>
            <a:r>
              <a:rPr lang="ru-RU" sz="3600" b="1" dirty="0">
                <a:solidFill>
                  <a:schemeClr val="bg1"/>
                </a:solidFill>
              </a:rPr>
              <a:t>  </a:t>
            </a:r>
            <a:r>
              <a:rPr lang="ru-RU" sz="3600" b="1" dirty="0" smtClean="0">
                <a:solidFill>
                  <a:schemeClr val="bg1"/>
                </a:solidFill>
              </a:rPr>
              <a:t>   2657,2</a:t>
            </a:r>
            <a:r>
              <a:rPr lang="ru-RU" sz="3600" b="1" dirty="0">
                <a:solidFill>
                  <a:schemeClr val="bg1"/>
                </a:solidFill>
              </a:rPr>
              <a:t>     </a:t>
            </a:r>
            <a:r>
              <a:rPr lang="ru-RU" sz="3600" b="1" dirty="0" smtClean="0">
                <a:solidFill>
                  <a:schemeClr val="bg1"/>
                </a:solidFill>
              </a:rPr>
              <a:t>0,36</a:t>
            </a:r>
            <a:r>
              <a:rPr lang="ru-RU" sz="3200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2692" y="1151747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М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702" y="5993676"/>
            <a:ext cx="716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М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1887" y="5993677"/>
            <a:ext cx="5982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У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952750"/>
            <a:ext cx="7985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31541" y="60043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Р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83" y="1124706"/>
            <a:ext cx="877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73886" y="5979717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2" y="2933945"/>
            <a:ext cx="10112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24645" y="5948940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04" y="2824131"/>
            <a:ext cx="9874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41649" y="5934960"/>
            <a:ext cx="558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Ь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54" y="4552322"/>
            <a:ext cx="9810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124702" y="5948939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67" y="1124706"/>
            <a:ext cx="103663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5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мураве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-142908" y="-214338"/>
            <a:ext cx="9429783" cy="7072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0562280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575"/>
            <a:ext cx="9144000" cy="743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754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8-tub-ru.yandex.net/i?id=194744100-71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26311" cy="6523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370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361</Words>
  <Application>Microsoft Office PowerPoint</Application>
  <PresentationFormat>Экран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Рыжовы</dc:creator>
  <cp:lastModifiedBy>re</cp:lastModifiedBy>
  <cp:revision>19</cp:revision>
  <dcterms:created xsi:type="dcterms:W3CDTF">2013-03-18T16:18:10Z</dcterms:created>
  <dcterms:modified xsi:type="dcterms:W3CDTF">2014-06-06T14:04:02Z</dcterms:modified>
</cp:coreProperties>
</file>