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sldIdLst>
    <p:sldId id="257" r:id="rId3"/>
    <p:sldId id="262" r:id="rId4"/>
    <p:sldId id="263" r:id="rId5"/>
    <p:sldId id="258" r:id="rId6"/>
    <p:sldId id="261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07"/>
    <a:srgbClr val="4A9C00"/>
    <a:srgbClr val="568616"/>
    <a:srgbClr val="D02300"/>
    <a:srgbClr val="FF3300"/>
    <a:srgbClr val="666633"/>
    <a:srgbClr val="950101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4" autoAdjust="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2DCBE51-CCAC-480B-829E-F9F77AB871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18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52" y="425569"/>
            <a:ext cx="7772400" cy="1362075"/>
          </a:xfrm>
          <a:prstGeom prst="rect">
            <a:avLst/>
          </a:prstGeom>
        </p:spPr>
        <p:txBody>
          <a:bodyPr anchor="b"/>
          <a:lstStyle>
            <a:lvl1pPr algn="r">
              <a:defRPr sz="40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213"/>
            <a:ext cx="7772400" cy="150018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5585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80880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16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2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24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8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6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23398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733800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716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3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29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35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3312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35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3312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0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5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8610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5" r:id="rId2"/>
    <p:sldLayoutId id="2147483676" r:id="rId3"/>
    <p:sldLayoutId id="2147483677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4D504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4D504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4D504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4D504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4D504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4D504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ermer02.ru/uploads/posts/2010-04/1272448656_81a9b2e3049f.jpg"/>
          <p:cNvPicPr>
            <a:picLocks noChangeAspect="1" noChangeArrowheads="1"/>
          </p:cNvPicPr>
          <p:nvPr/>
        </p:nvPicPr>
        <p:blipFill>
          <a:blip r:embed="rId2"/>
          <a:srcRect l="13665" t="7680" r="27552" b="16077"/>
          <a:stretch>
            <a:fillRect/>
          </a:stretch>
        </p:blipFill>
        <p:spPr bwMode="auto">
          <a:xfrm>
            <a:off x="1187624" y="154858"/>
            <a:ext cx="5438408" cy="5290366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268521" y="5445224"/>
            <a:ext cx="42148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Тавык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[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ық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www.ecosystema.ru/08nature/mamm/115.jpg"/>
          <p:cNvPicPr>
            <a:picLocks noChangeAspect="1" noChangeArrowheads="1"/>
          </p:cNvPicPr>
          <p:nvPr/>
        </p:nvPicPr>
        <p:blipFill>
          <a:blip r:embed="rId2"/>
          <a:srcRect l="4018" t="12981" r="23660" b="49519"/>
          <a:stretch>
            <a:fillRect/>
          </a:stretch>
        </p:blipFill>
        <p:spPr bwMode="auto">
          <a:xfrm>
            <a:off x="1511660" y="1556792"/>
            <a:ext cx="5832648" cy="280831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43808" y="4797152"/>
            <a:ext cx="40247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Тычкан</a:t>
            </a:r>
            <a:r>
              <a:rPr lang="ru-RU" sz="3600" dirty="0" smtClean="0"/>
              <a:t> - </a:t>
            </a:r>
            <a:r>
              <a:rPr lang="en-US" sz="3600" dirty="0" smtClean="0"/>
              <a:t>[</a:t>
            </a:r>
            <a:r>
              <a:rPr lang="ru-RU" sz="3600" dirty="0" err="1" smtClean="0"/>
              <a:t>тычқан</a:t>
            </a:r>
            <a:r>
              <a:rPr lang="en-US" sz="3600" dirty="0" smtClean="0"/>
              <a:t>]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33974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birds-photo.com/wp-content/uploads/zabugin/1/z3.jpg"/>
          <p:cNvPicPr>
            <a:picLocks noChangeAspect="1" noChangeArrowheads="1"/>
          </p:cNvPicPr>
          <p:nvPr/>
        </p:nvPicPr>
        <p:blipFill>
          <a:blip r:embed="rId2"/>
          <a:srcRect l="15613" t="6438" r="8481" b="9508"/>
          <a:stretch>
            <a:fillRect/>
          </a:stretch>
        </p:blipFill>
        <p:spPr bwMode="auto">
          <a:xfrm>
            <a:off x="1137063" y="1196752"/>
            <a:ext cx="4819450" cy="3451127"/>
          </a:xfrm>
          <a:prstGeom prst="rect">
            <a:avLst/>
          </a:prstGeom>
          <a:noFill/>
        </p:spPr>
      </p:pic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1547664" y="5085184"/>
            <a:ext cx="42862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Көртлек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[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қөртлөк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]</a:t>
            </a:r>
            <a:endParaRPr kumimoji="0" lang="en-U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7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1500174"/>
          <a:ext cx="6077585" cy="365760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451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ак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тапты 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зур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куя 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беркөнне 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тавык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китапны 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көртлек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соры 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яга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мичкә 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4000" dirty="0" err="1">
                          <a:latin typeface="Times New Roman"/>
                          <a:ea typeface="Times New Roman"/>
                        </a:rPr>
                        <a:t>тычкан</a:t>
                      </a: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857232"/>
            <a:ext cx="50006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Матур</a:t>
            </a:r>
            <a:r>
              <a:rPr lang="ru-RU" sz="2800" dirty="0" smtClean="0"/>
              <a:t> </a:t>
            </a:r>
            <a:r>
              <a:rPr lang="ru-RU" sz="2800" dirty="0" err="1" smtClean="0"/>
              <a:t>сүзләр уйладык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Ял </a:t>
            </a:r>
            <a:r>
              <a:rPr lang="ru-RU" sz="2800" dirty="0" err="1" smtClean="0"/>
              <a:t>итәргә туктадык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Җилкәләрне турайттык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Тирән итеп</a:t>
            </a:r>
            <a:r>
              <a:rPr lang="ru-RU" sz="2800" dirty="0" smtClean="0"/>
              <a:t> </a:t>
            </a:r>
            <a:r>
              <a:rPr lang="ru-RU" sz="2800" dirty="0" err="1" smtClean="0"/>
              <a:t>суладык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Башны</a:t>
            </a:r>
            <a:r>
              <a:rPr lang="ru-RU" sz="2800" dirty="0" smtClean="0"/>
              <a:t> </a:t>
            </a:r>
            <a:r>
              <a:rPr lang="ru-RU" sz="2800" dirty="0" err="1" smtClean="0"/>
              <a:t>як-якка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бордык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Чүгәләдек һәм тордык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Бер </a:t>
            </a:r>
            <a:r>
              <a:rPr lang="ru-RU" sz="2800" dirty="0" err="1" smtClean="0"/>
              <a:t>урында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йөгердек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Аннары</a:t>
            </a:r>
            <a:r>
              <a:rPr lang="ru-RU" sz="2800" dirty="0" smtClean="0"/>
              <a:t> </a:t>
            </a:r>
            <a:r>
              <a:rPr lang="ru-RU" sz="2800" dirty="0" err="1" smtClean="0"/>
              <a:t>соң сикердек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Сузылдык</a:t>
            </a:r>
            <a:r>
              <a:rPr lang="ru-RU" sz="2800" dirty="0" smtClean="0"/>
              <a:t> –</a:t>
            </a:r>
            <a:r>
              <a:rPr lang="ru-RU" sz="2800" dirty="0" err="1" smtClean="0"/>
              <a:t>киерелдек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Югарыга</a:t>
            </a:r>
            <a:r>
              <a:rPr lang="ru-RU" sz="2800" dirty="0" smtClean="0"/>
              <a:t> </a:t>
            </a:r>
            <a:r>
              <a:rPr lang="ru-RU" sz="2800" dirty="0" err="1" smtClean="0"/>
              <a:t>үрелдек.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Соңыннан тынычланып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Дэресне</a:t>
            </a:r>
            <a:r>
              <a:rPr lang="ru-RU" sz="2800" dirty="0" smtClean="0"/>
              <a:t> </a:t>
            </a:r>
            <a:r>
              <a:rPr lang="ru-RU" sz="2800" dirty="0" err="1" smtClean="0"/>
              <a:t>дәвам итик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08" y="857232"/>
            <a:ext cx="47148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Матур</a:t>
            </a:r>
            <a:r>
              <a:rPr lang="ru-RU" sz="2800" dirty="0" smtClean="0"/>
              <a:t> </a:t>
            </a:r>
            <a:r>
              <a:rPr lang="ru-RU" sz="2800" dirty="0" err="1" smtClean="0"/>
              <a:t>сүзләр уйладык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Ял </a:t>
            </a:r>
            <a:r>
              <a:rPr lang="ru-RU" sz="2800" dirty="0" err="1" smtClean="0"/>
              <a:t>итәргә туктадык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Җилкәләрне турайттык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Тирән итеп</a:t>
            </a:r>
            <a:r>
              <a:rPr lang="ru-RU" sz="2800" dirty="0" smtClean="0"/>
              <a:t> </a:t>
            </a:r>
            <a:r>
              <a:rPr lang="ru-RU" sz="2800" dirty="0" err="1" smtClean="0"/>
              <a:t>суладык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Башны</a:t>
            </a:r>
            <a:r>
              <a:rPr lang="ru-RU" sz="2800" dirty="0" smtClean="0"/>
              <a:t> </a:t>
            </a:r>
            <a:r>
              <a:rPr lang="ru-RU" sz="2800" dirty="0" err="1" smtClean="0"/>
              <a:t>як-якка</a:t>
            </a:r>
            <a:r>
              <a:rPr lang="ru-RU" sz="2800" dirty="0" smtClean="0"/>
              <a:t> </a:t>
            </a:r>
            <a:r>
              <a:rPr lang="ru-RU" sz="2800" dirty="0" err="1" smtClean="0"/>
              <a:t>бордык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Чүгәләдек һәм тордык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smtClean="0"/>
              <a:t>Бер </a:t>
            </a:r>
            <a:r>
              <a:rPr lang="ru-RU" sz="2800" dirty="0" err="1" smtClean="0"/>
              <a:t>урында</a:t>
            </a:r>
            <a:r>
              <a:rPr lang="ru-RU" sz="2800" dirty="0" smtClean="0"/>
              <a:t> </a:t>
            </a:r>
            <a:r>
              <a:rPr lang="ru-RU" sz="2800" dirty="0" err="1" smtClean="0"/>
              <a:t>йөгердек</a:t>
            </a:r>
            <a:r>
              <a:rPr lang="ru-RU" sz="2800" dirty="0" smtClean="0"/>
              <a:t>,</a:t>
            </a:r>
            <a:br>
              <a:rPr lang="ru-RU" sz="2800" dirty="0" smtClean="0"/>
            </a:br>
            <a:r>
              <a:rPr lang="ru-RU" sz="2800" dirty="0" err="1" smtClean="0"/>
              <a:t>Аннары</a:t>
            </a:r>
            <a:r>
              <a:rPr lang="ru-RU" sz="2800" dirty="0" smtClean="0"/>
              <a:t> </a:t>
            </a:r>
            <a:r>
              <a:rPr lang="ru-RU" sz="2800" dirty="0" err="1" smtClean="0"/>
              <a:t>соң сикердек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Сузылдык</a:t>
            </a:r>
            <a:r>
              <a:rPr lang="ru-RU" sz="2800" dirty="0" smtClean="0"/>
              <a:t> –</a:t>
            </a:r>
            <a:r>
              <a:rPr lang="ru-RU" sz="2800" dirty="0" err="1" smtClean="0"/>
              <a:t>киерелдек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err="1" smtClean="0"/>
              <a:t>Югарыга</a:t>
            </a:r>
            <a:r>
              <a:rPr lang="ru-RU" sz="2800" dirty="0" smtClean="0"/>
              <a:t> </a:t>
            </a:r>
            <a:r>
              <a:rPr lang="ru-RU" sz="2800" dirty="0" err="1" smtClean="0"/>
              <a:t>үрелдек.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Соңыннан тынычланып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Шөгыльне дәвам итик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_GreenEarth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2E1EDA3-2EDD-4EEE-AAC3-034E53C89C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AF_GreenEarth</Template>
  <TotalTime>0</TotalTime>
  <Words>35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AF_GreenEarth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2013-10-31T16:27:34Z</dcterms:created>
  <dcterms:modified xsi:type="dcterms:W3CDTF">2014-01-14T18:29:14Z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TC103367939990</vt:lpwstr>
  </property>
</Properties>
</file>