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62" r:id="rId5"/>
    <p:sldId id="260" r:id="rId6"/>
    <p:sldId id="265" r:id="rId7"/>
    <p:sldId id="261" r:id="rId8"/>
    <p:sldId id="266" r:id="rId9"/>
    <p:sldId id="264" r:id="rId10"/>
    <p:sldId id="258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6E743-7CF0-4A9D-A7F3-FEC9CFF1403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42294-E743-40E7-A896-6EC17816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9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2294-E743-40E7-A896-6EC17816E9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9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F800DB-CA71-46EB-9F46-ABAE9D391092}" type="slidenum">
              <a:rPr lang="ru-RU" sz="1200"/>
              <a:pPr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55179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7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2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0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1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2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8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4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9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0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8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4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9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2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9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9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396B77-15CE-45B1-A0C6-CE69A9BF8C63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8AA8DC-9B22-440C-845F-DA5CC32EF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4892" y="2577713"/>
            <a:ext cx="9008918" cy="1515533"/>
          </a:xfrm>
        </p:spPr>
        <p:txBody>
          <a:bodyPr/>
          <a:lstStyle/>
          <a:p>
            <a:r>
              <a:rPr lang="ru-RU" sz="4800" b="1" dirty="0" smtClean="0"/>
              <a:t>РАДИОЛЮБИТЕЛЬСТВО  </a:t>
            </a:r>
            <a:br>
              <a:rPr lang="ru-RU" sz="4800" b="1" dirty="0" smtClean="0"/>
            </a:br>
            <a:r>
              <a:rPr lang="ru-RU" sz="4800" b="1" dirty="0" smtClean="0"/>
              <a:t>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г. </a:t>
            </a:r>
            <a:r>
              <a:rPr lang="ru-RU" b="1" dirty="0"/>
              <a:t>Т</a:t>
            </a:r>
            <a:r>
              <a:rPr lang="ru-RU" b="1" dirty="0" smtClean="0"/>
              <a:t>ВЕРИ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238-075-087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662" y="252459"/>
            <a:ext cx="6241816" cy="1371600"/>
          </a:xfrm>
        </p:spPr>
        <p:txBody>
          <a:bodyPr/>
          <a:lstStyle/>
          <a:p>
            <a:r>
              <a:rPr lang="ru-RU" b="1" dirty="0"/>
              <a:t>Дмитрий Иванович Оленев</a:t>
            </a:r>
            <a:endParaRPr lang="ru-RU" dirty="0"/>
          </a:p>
        </p:txBody>
      </p:sp>
      <p:pic>
        <p:nvPicPr>
          <p:cNvPr id="5" name="Рисунок 4" descr="D:\D\музей\фотографии\VTS_01_4 (frame 17235).bmp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5" r="2433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4103" y="2185145"/>
            <a:ext cx="6695551" cy="48702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1925 году я учился еще в средней школе, когда, прочитав ряд популярных статей, увлекся идеями о развитии и возможностях радио. К этому времени в стране и у нас в городе создалось по инициативе энтузиастов радио «Общество друзей радио», в которое я вступил. </a:t>
            </a:r>
          </a:p>
        </p:txBody>
      </p:sp>
    </p:spTree>
    <p:extLst>
      <p:ext uri="{BB962C8B-B14F-4D97-AF65-F5344CB8AC3E}">
        <p14:creationId xmlns:p14="http://schemas.microsoft.com/office/powerpoint/2010/main" val="3719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6515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:\D\музей\фотографии\VTS_01_4 (frame 12959).bmp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5" r="24335"/>
          <a:stretch>
            <a:fillRect/>
          </a:stretch>
        </p:blipFill>
        <p:spPr bwMode="auto">
          <a:xfrm>
            <a:off x="7439891" y="1041400"/>
            <a:ext cx="37182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753591"/>
            <a:ext cx="6241816" cy="2805545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Оленев восстанавливал разрушенные мосты, переправы. Награждён медалью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за то, что под огнем противника для проекта фотографировал опоры разрушенного моста</a:t>
            </a:r>
          </a:p>
        </p:txBody>
      </p:sp>
    </p:spTree>
    <p:extLst>
      <p:ext uri="{BB962C8B-B14F-4D97-AF65-F5344CB8AC3E}">
        <p14:creationId xmlns:p14="http://schemas.microsoft.com/office/powerpoint/2010/main" val="35778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0882" y="509156"/>
            <a:ext cx="105259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познакомить учащихся с историей радиолюбительства в Твери и Тверской области, прививать ученикам интерес к науке и изобретениям, а также к людям, создающим эти изобретения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показать, что у истоков радиолюбительства г. Твери стояли участники Великой отечественной войны.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dirty="0"/>
              <a:t>«Тверская радиостанция внешних сношений» появилась в Твери в 1914 году, т.е. в начале первой мировой войны для обеспечения оперативной связи России с её союзниками Англией и Францией. </a:t>
            </a:r>
          </a:p>
        </p:txBody>
      </p:sp>
      <p:pic>
        <p:nvPicPr>
          <p:cNvPr id="10243" name="Рисунок 8" descr="Описание: D:\D\музей\фотографии\Сотрудники Тверской радиостанции[1]. 19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5" y="2572860"/>
            <a:ext cx="5465042" cy="363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358737" y="4441529"/>
            <a:ext cx="85621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dirty="0"/>
              <a:t>Первый радиокружок в Советском Союзе был организован в 1922 г. в </a:t>
            </a:r>
            <a:r>
              <a:rPr lang="ru-RU" dirty="0" err="1"/>
              <a:t>Лосиноостровской</a:t>
            </a:r>
            <a:r>
              <a:rPr lang="ru-RU" dirty="0"/>
              <a:t> (теперь г. Бабушкин, Московской области) опытно-показательной школе второй ступени учителем физики Евгением Николаевичем </a:t>
            </a:r>
            <a:r>
              <a:rPr lang="ru-RU" dirty="0" err="1"/>
              <a:t>Горячкиным</a:t>
            </a:r>
            <a:r>
              <a:rPr lang="ru-RU" dirty="0"/>
              <a:t>. </a:t>
            </a:r>
          </a:p>
        </p:txBody>
      </p:sp>
      <p:pic>
        <p:nvPicPr>
          <p:cNvPr id="11267" name="Picture 4" descr="C:\Documents and Settings\Олег.FACTOR22-E58FD7\Мои документы\Downloads\ячч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66895"/>
            <a:ext cx="6418695" cy="35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1049483" y="1291504"/>
            <a:ext cx="6078250" cy="68405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Лосев Олег Владимирович - советский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радиофизик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авторских свидетельств)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Лосев родился 10 мая 1903 г. в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кандидат физико-математических наук (1938 г. за исследования по электролюминесценции, без защиты диссертации).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4" descr="C:\Documents and Settings\Олег.FACTOR22-E58FD7\Мои документы\Downloads\ячччч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20" y="528494"/>
            <a:ext cx="3975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012579" y="1122146"/>
            <a:ext cx="4972584" cy="560921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1917 году построил приемник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когерером.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 пору О.В. Лосеву было уже 14 лет, через пять лет он создал детекторный усилитель, а затем – регенеративный приемник с кристаллом цинкита -  «Кристадин».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34" y="1122146"/>
            <a:ext cx="5875973" cy="39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161310" y="3380942"/>
            <a:ext cx="862445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000000"/>
                </a:solidFill>
              </a:rPr>
              <a:t>Олег Владимирович сумел обнаружить в детекторе из цинкита (минеральная окись цинка) со стальным острием способность возбуждать в радиотехнических контурах незатухающие колебания. Это открытие принесло молодому ученому мировую известность</a:t>
            </a:r>
            <a:endParaRPr lang="ru-RU" sz="2800" dirty="0"/>
          </a:p>
        </p:txBody>
      </p:sp>
      <p:pic>
        <p:nvPicPr>
          <p:cNvPr id="14339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549275"/>
            <a:ext cx="45370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48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изобрёл детекторный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приёмник с генерирующим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диодом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1927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два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авторских свидетельства на «Световое реле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от голода во время блокады Ленинграда в 1942 году.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D:\D\музей\фотографии\Заметка Васенкова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593581"/>
            <a:ext cx="3584863" cy="50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3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735281" y="4572000"/>
            <a:ext cx="9289473" cy="34949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	В Твери (в советское время – Калинин) радиоклуб, как центр организации радиолюбителей, был создан в 1946 году под эгидой ОСАВИАХИМА, в дальнейшем ДОСААФ, РОСТО, и находился в помещении церкви на ул. Вольного Новгорода.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	</a:t>
            </a:r>
            <a:endParaRPr lang="ru-RU" altLang="ru-RU" dirty="0"/>
          </a:p>
        </p:txBody>
      </p:sp>
      <p:pic>
        <p:nvPicPr>
          <p:cNvPr id="12291" name="Рисунок 2" descr="в презентацию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82" y="722712"/>
            <a:ext cx="5600809" cy="373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247</Words>
  <Application>Microsoft Office PowerPoint</Application>
  <PresentationFormat>Широкоэкранный</PresentationFormat>
  <Paragraphs>17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РАДИОЛЮБИТЕЛЬСТВО   В  г. ТВЕРИ</vt:lpstr>
      <vt:lpstr>Презентация PowerPoint</vt:lpstr>
      <vt:lpstr>«Тверская радиостанция внешних сношений» появилась в Твери в 1914 году, т.е. в начале первой мировой войны для обеспечения оперативной связи России с её союзниками Англией и Францией.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Дмитрий Иванович Оленев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10</cp:revision>
  <dcterms:created xsi:type="dcterms:W3CDTF">2014-01-28T19:46:24Z</dcterms:created>
  <dcterms:modified xsi:type="dcterms:W3CDTF">2014-01-30T21:26:29Z</dcterms:modified>
</cp:coreProperties>
</file>