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7ADA7-2FC6-41EB-BB2F-271FC52A7D0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892D-E8D9-4262-90FF-D649D960A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293359-17C3-4043-A857-1A08B2B7B911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DBD61A-23FA-479A-A341-E945FE94547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Классный час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35004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Хлеб - всей жизни голова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sned_moskovskaya._hleb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359499" cy="46434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643578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Снедь  московская. Хлебы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Художник И.И. Машков.1924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400px-Roz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37993" cy="5072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501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Художник  И.И. Шишкин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att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52777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578645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Выпечка хлеба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Художник 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Цорн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1889г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AndersZorn_OurDailyBread_68x102_18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51629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6000768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Хлеб нас насущный.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Художник 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Цорн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1886 г</a:t>
            </a:r>
            <a:r>
              <a:rPr lang="ru-RU" sz="2400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u_krayushki_hle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7572428" cy="498006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85789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краюшки хлеба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Художник А. 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Корзухин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1890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image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7166"/>
            <a:ext cx="7715304" cy="5072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5857892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пашне. Весна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Художник А. Г. Венецианов. 1820 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hleba-zreyut-18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57166"/>
            <a:ext cx="8072494" cy="5072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85789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Хлеба зреют.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Художник В. Д. Орловский. 1870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Фото.Швы\DSCN1907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357166"/>
            <a:ext cx="3714776" cy="62031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3504" y="85723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857232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нам гости пришли, Дорогие пришли!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не зря кисель варили,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Пироги пекли.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104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Классный час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1</dc:creator>
  <cp:lastModifiedBy>Tata</cp:lastModifiedBy>
  <cp:revision>11</cp:revision>
  <dcterms:created xsi:type="dcterms:W3CDTF">2014-01-28T11:46:19Z</dcterms:created>
  <dcterms:modified xsi:type="dcterms:W3CDTF">2014-05-19T12:07:16Z</dcterms:modified>
</cp:coreProperties>
</file>