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92" r:id="rId4"/>
    <p:sldId id="294" r:id="rId5"/>
    <p:sldId id="257" r:id="rId6"/>
    <p:sldId id="296" r:id="rId7"/>
    <p:sldId id="280" r:id="rId8"/>
    <p:sldId id="282" r:id="rId9"/>
    <p:sldId id="283" r:id="rId10"/>
    <p:sldId id="281" r:id="rId11"/>
    <p:sldId id="259" r:id="rId12"/>
    <p:sldId id="279" r:id="rId13"/>
    <p:sldId id="291" r:id="rId14"/>
    <p:sldId id="260" r:id="rId15"/>
    <p:sldId id="261" r:id="rId16"/>
    <p:sldId id="263" r:id="rId17"/>
    <p:sldId id="264" r:id="rId18"/>
    <p:sldId id="265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89" r:id="rId27"/>
    <p:sldId id="284" r:id="rId28"/>
    <p:sldId id="285" r:id="rId29"/>
    <p:sldId id="298" r:id="rId30"/>
    <p:sldId id="297" r:id="rId31"/>
    <p:sldId id="266" r:id="rId32"/>
    <p:sldId id="299" r:id="rId33"/>
    <p:sldId id="30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AF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1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5752563-4B06-4606-BE13-6FC26380081F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AC2A9A9-AB39-4AC2-95D7-9337E8250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0F30-8425-428D-92F5-95FD384A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6E9A-1F08-4521-9EEC-D7CAD05CC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27F7-A12E-4C93-B39E-D1D89611D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56E2-3A3A-4308-B5CE-115053DB8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E9D4-6C3A-496A-BE6B-1E72896A9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8018A-A90A-425F-A40C-0E72F71A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3F07-8751-4F55-ABDC-37A7467E3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7364-88BA-4210-864F-32B60B139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EB20-2C27-4F4B-88B2-8F83FEEB1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50DE-0D88-4CC7-BD49-AF5FD9DC0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95F5-5779-4AD1-B067-A39B246F3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F38B"/>
            </a:gs>
            <a:gs pos="85000">
              <a:schemeClr val="accent1">
                <a:tint val="44500"/>
                <a:satMod val="160000"/>
                <a:alpha val="8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800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616FF-50B2-45CF-89CF-2B10819EE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6" descr="http://img716.imageshack.us/img716/6451/03aa0ce01d3402xljpg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105400" y="0"/>
            <a:ext cx="4038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6629400" cy="3505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Классный час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«Мы низко кланяемся тебе, мамочка».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5867400" cy="1524000"/>
          </a:xfrm>
        </p:spPr>
        <p:txBody>
          <a:bodyPr rtlCol="0">
            <a:normAutofit fontScale="62500" lnSpcReduction="20000"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Корочанская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СОШ им.Д.К.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Потеряхина Лидия Фёдоровна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:\ФОТО мам\img2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81000"/>
            <a:ext cx="37338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F:\ФОТО мам\img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381000"/>
            <a:ext cx="3733800" cy="5868988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ФОТО мам\img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685800"/>
            <a:ext cx="5167313" cy="4525963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8000" y="381000"/>
          <a:ext cx="5607050" cy="4210050"/>
        </p:xfrm>
        <a:graphic>
          <a:graphicData uri="http://schemas.openxmlformats.org/presentationml/2006/ole">
            <p:oleObj spid="_x0000_s1026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ФОТО мам\img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533400"/>
            <a:ext cx="3962400" cy="5943600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:\ФОТО мам\img2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685800"/>
            <a:ext cx="40528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:\ФОТО мам\img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762000"/>
            <a:ext cx="37322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F:\ФОТО мам\img2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4114800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:\ФОТО мам\img2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533400"/>
            <a:ext cx="3810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ФОТО мам\img2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533400"/>
            <a:ext cx="38862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48200"/>
            <a:ext cx="3352800" cy="2235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0"/>
            <a:ext cx="8534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ПРИТЧА «МАМА»</a:t>
            </a:r>
          </a:p>
          <a:p>
            <a:r>
              <a:rPr lang="ru-RU" sz="2400" b="1">
                <a:solidFill>
                  <a:srgbClr val="FF0000"/>
                </a:solidFill>
              </a:rPr>
              <a:t>За день до своего рождения ребенок спросил у бога: «Я не знаю, зачем я иду в этот мир? Что я должен делать?»</a:t>
            </a:r>
          </a:p>
          <a:p>
            <a:r>
              <a:rPr lang="ru-RU" sz="2400" b="1">
                <a:solidFill>
                  <a:srgbClr val="FF0000"/>
                </a:solidFill>
              </a:rPr>
              <a:t>Бог ответил: «Я подарю тебе ангела, который всегда будет с тобой. Он все тебе объяснит!</a:t>
            </a:r>
          </a:p>
          <a:p>
            <a:r>
              <a:rPr lang="ru-RU" sz="2400" b="1">
                <a:solidFill>
                  <a:srgbClr val="FF0000"/>
                </a:solidFill>
              </a:rPr>
              <a:t>- Но как я пойму его? Ведь я не знаю его языка?</a:t>
            </a:r>
          </a:p>
          <a:p>
            <a:r>
              <a:rPr lang="ru-RU" sz="2400" b="1">
                <a:solidFill>
                  <a:srgbClr val="FF0000"/>
                </a:solidFill>
              </a:rPr>
              <a:t>- Ангел будет учить тебя своему языку. Он будет охранять тебя от всех бед.</a:t>
            </a:r>
          </a:p>
          <a:p>
            <a:r>
              <a:rPr lang="ru-RU" sz="2400" b="1">
                <a:solidFill>
                  <a:srgbClr val="FF0000"/>
                </a:solidFill>
              </a:rPr>
              <a:t>- Как и когда я должен вернуться к тебе?</a:t>
            </a:r>
          </a:p>
          <a:p>
            <a:r>
              <a:rPr lang="ru-RU" sz="2400" b="1">
                <a:solidFill>
                  <a:srgbClr val="FF0000"/>
                </a:solidFill>
              </a:rPr>
              <a:t>- Твой ангел скажет тебе всё.</a:t>
            </a:r>
          </a:p>
          <a:p>
            <a:r>
              <a:rPr lang="ru-RU" sz="2400" b="1">
                <a:solidFill>
                  <a:srgbClr val="FF0000"/>
                </a:solidFill>
              </a:rPr>
              <a:t>- А как зовут моего ангела?</a:t>
            </a:r>
          </a:p>
          <a:p>
            <a:r>
              <a:rPr lang="ru-RU" sz="2400" b="1">
                <a:solidFill>
                  <a:srgbClr val="FF0000"/>
                </a:solidFill>
              </a:rPr>
              <a:t>- Ты будешь его называть – МАМА.</a:t>
            </a:r>
          </a:p>
          <a:p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ФОТО мам\img2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33400"/>
            <a:ext cx="52514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ФОТО мам\img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09600"/>
            <a:ext cx="60182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ФОТО мам\img2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533400"/>
            <a:ext cx="38862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ФОТО мам\img2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5857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ФОТО мам\img2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533400"/>
            <a:ext cx="5676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ФОТО мам\img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533400"/>
            <a:ext cx="5862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ФОТО мам\img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09600"/>
            <a:ext cx="5267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ФОТО мам\Шкур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"/>
            <a:ext cx="5416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81000"/>
            <a:ext cx="59166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SO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066800"/>
            <a:ext cx="6400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944562"/>
          </a:xfrm>
        </p:spPr>
        <p:txBody>
          <a:bodyPr/>
          <a:lstStyle/>
          <a:p>
            <a:pPr algn="l" eaLnBrk="1" hangingPunct="1"/>
            <a:r>
              <a:rPr lang="ru-RU" sz="720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720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7200" smtClean="0">
                <a:solidFill>
                  <a:schemeClr val="bg1"/>
                </a:solidFill>
                <a:latin typeface="Monotype Corsiva" pitchFamily="66" charset="0"/>
              </a:rPr>
              <a:t>        </a:t>
            </a:r>
            <a:r>
              <a:rPr lang="ru-RU" sz="7200" b="1" smtClean="0">
                <a:solidFill>
                  <a:srgbClr val="0070C0"/>
                </a:solidFill>
                <a:latin typeface="Monotype Corsiva" pitchFamily="66" charset="0"/>
              </a:rPr>
              <a:t>Частушки</a:t>
            </a:r>
            <a:br>
              <a:rPr lang="ru-RU" sz="7200" b="1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7200" b="1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6000" smtClean="0">
                <a:solidFill>
                  <a:srgbClr val="FFFF00"/>
                </a:solidFill>
                <a:latin typeface="Monotype Corsiva" pitchFamily="66" charset="0"/>
              </a:rPr>
              <a:t>          </a:t>
            </a:r>
            <a:endParaRPr lang="ru-RU" sz="6000" smtClean="0">
              <a:solidFill>
                <a:schemeClr val="bg1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6000" smtClean="0">
                <a:solidFill>
                  <a:srgbClr val="FFFF00"/>
                </a:solidFill>
                <a:latin typeface="Monotype Corsiva" pitchFamily="66" charset="0"/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6000" smtClean="0">
              <a:solidFill>
                <a:srgbClr val="FFFF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6000" smtClean="0">
                <a:solidFill>
                  <a:schemeClr val="bg2"/>
                </a:solidFill>
                <a:latin typeface="Monotype Corsiva" pitchFamily="66" charset="0"/>
              </a:rPr>
              <a:t>              4-б класс</a:t>
            </a:r>
          </a:p>
          <a:p>
            <a:pPr eaLnBrk="1" hangingPunct="1">
              <a:lnSpc>
                <a:spcPct val="90000"/>
              </a:lnSpc>
            </a:pPr>
            <a:endParaRPr lang="ru-RU" sz="6000" smtClean="0">
              <a:solidFill>
                <a:schemeClr val="bg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228600" y="4572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/>
              <a:t>«Спи, моя радость, усни». </a:t>
            </a:r>
            <a:endParaRPr lang="ru-RU" sz="36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842965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04800" y="519113"/>
            <a:ext cx="640080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Памятка с заповедями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Преподнеси маме цветы.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Если ты далеко от дома, отправь ей поздравительную открытку. Пусть знает, что ты думаешь о ней.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Оглянись, нет ли неподалёку чьей-то матери в беде и нищете, и помоги ей.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	Подскажи своим друзьям, как им лучше порадовать свою мать.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Относись к каждой матери так, как будто она твоя мать.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	Постарайся всегда, и особенно в День Матери, помнить эти заповеди и следовать им.                                                                                                                                                                 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Почитай свою мать и других матерей так, будто каждый день – День Матери, позаботься о том, чтобы и другие поступали также. </a:t>
            </a:r>
            <a:endParaRPr lang="ru-RU" sz="2000">
              <a:latin typeface="Arial Black" pitchFamily="34" charset="0"/>
            </a:endParaRPr>
          </a:p>
          <a:p>
            <a:pPr algn="just" eaLnBrk="0" hangingPunct="0"/>
            <a:r>
              <a:rPr lang="ru-RU" sz="2000" b="1">
                <a:solidFill>
                  <a:srgbClr val="000099"/>
                </a:solidFill>
                <a:latin typeface="Arial Black" pitchFamily="34" charset="0"/>
                <a:ea typeface="Batang" pitchFamily="18" charset="-127"/>
              </a:rPr>
              <a:t>	Берегите маму так, как она бережёт нас.  </a:t>
            </a:r>
            <a:endParaRPr lang="ru-RU" sz="200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Счастье матери - это счастье ее детей</a:t>
            </a:r>
          </a:p>
        </p:txBody>
      </p:sp>
      <p:pic>
        <p:nvPicPr>
          <p:cNvPr id="7" name="Содержимое 6" descr="47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257800" y="1752600"/>
            <a:ext cx="2514600" cy="2514600"/>
          </a:xfrm>
          <a:prstGeom prst="ellipse">
            <a:avLst/>
          </a:prstGeom>
        </p:spPr>
      </p:pic>
      <p:pic>
        <p:nvPicPr>
          <p:cNvPr id="9" name="Рисунок 8" descr="445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762000"/>
            <a:ext cx="2667000" cy="1981200"/>
          </a:xfrm>
          <a:prstGeom prst="ellipse">
            <a:avLst/>
          </a:prstGeom>
        </p:spPr>
      </p:pic>
      <p:pic>
        <p:nvPicPr>
          <p:cNvPr id="11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1371600"/>
            <a:ext cx="2344738" cy="25050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User\Мои документы\Мои рисунки\мама\im1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60272" flipV="1">
            <a:off x="-63777" y="3037545"/>
            <a:ext cx="2474913" cy="19653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мама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810000"/>
            <a:ext cx="3952875" cy="28098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4667619_23453124_x_42a326ccb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62600" y="4114800"/>
            <a:ext cx="3581400" cy="2743200"/>
          </a:xfrm>
          <a:prstGeom prst="ellipse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9"/>
          <p:cNvSpPr txBox="1">
            <a:spLocks noChangeArrowheads="1"/>
          </p:cNvSpPr>
          <p:nvPr/>
        </p:nvSpPr>
        <p:spPr bwMode="auto">
          <a:xfrm>
            <a:off x="228600" y="533400"/>
            <a:ext cx="6324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Целую, мамочка, за все!</a:t>
            </a:r>
          </a:p>
        </p:txBody>
      </p:sp>
      <p:pic>
        <p:nvPicPr>
          <p:cNvPr id="33795" name="Picture 28" descr="http://www.starfleetyachts.com/images/mothers-day-crui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5638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7" descr="materi_rosii_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 descr="butterfly5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3786188"/>
            <a:ext cx="171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ly2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1785938"/>
            <a:ext cx="157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utterfly3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88" y="4500563"/>
            <a:ext cx="1952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28600" y="34925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0099"/>
                </a:solidFill>
                <a:latin typeface="Bookman Old Style" pitchFamily="18" charset="0"/>
                <a:cs typeface="Times New Roman" charset="0"/>
              </a:rPr>
              <a:t>Моя мама </a:t>
            </a:r>
            <a:r>
              <a:rPr lang="ru-RU" sz="3600" b="1">
                <a:solidFill>
                  <a:srgbClr val="000099"/>
                </a:solidFill>
                <a:cs typeface="Times New Roman" charset="0"/>
              </a:rPr>
              <a:t>–</a:t>
            </a:r>
            <a:r>
              <a:rPr lang="ru-RU" sz="3600" b="1">
                <a:solidFill>
                  <a:srgbClr val="000099"/>
                </a:solidFill>
                <a:latin typeface="Bookman Old Style" pitchFamily="18" charset="0"/>
                <a:cs typeface="Times New Roman" charset="0"/>
              </a:rPr>
              <a:t> лучшая в мире</a:t>
            </a:r>
            <a:endParaRPr lang="ru-RU" sz="360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066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24 ноября- День матери</a:t>
            </a:r>
            <a:r>
              <a:rPr lang="ru-RU" smtClean="0"/>
              <a:t>. </a:t>
            </a:r>
          </a:p>
        </p:txBody>
      </p:sp>
      <p:pic>
        <p:nvPicPr>
          <p:cNvPr id="8" name="Содержимое 7" descr="78005574_81452627666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3048000"/>
            <a:ext cx="5105400" cy="3810000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066800"/>
            <a:ext cx="591661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Нынче праздник! 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Нынче праздник!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Праздник бабушек и мам,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Это самый добрый праздник,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Осенью приходит к нам.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ма с ребёнком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3" y="0"/>
            <a:ext cx="660717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381000" y="54864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</a:rPr>
              <a:t>Моя мама – лучше всех!</a:t>
            </a:r>
            <a:endParaRPr lang="ru-RU" sz="480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мам\img2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"/>
            <a:ext cx="4038600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:\ФОТО мам\img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609600"/>
            <a:ext cx="4038600" cy="5334000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 мам\img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3962400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198</Words>
  <Application>Microsoft Office PowerPoint</Application>
  <PresentationFormat>Экран (4:3)</PresentationFormat>
  <Paragraphs>39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Times New Roman</vt:lpstr>
      <vt:lpstr>Bookman Old Style</vt:lpstr>
      <vt:lpstr>Monotype Corsiva</vt:lpstr>
      <vt:lpstr>Wingdings</vt:lpstr>
      <vt:lpstr>Arial Black</vt:lpstr>
      <vt:lpstr>Batang</vt:lpstr>
      <vt:lpstr>Office Theme</vt:lpstr>
      <vt:lpstr>Слайд Microsoft Office PowerPoint</vt:lpstr>
      <vt:lpstr>  Классный час «Мы низко кланяемся тебе, мамочка».  </vt:lpstr>
      <vt:lpstr>Слайд 2</vt:lpstr>
      <vt:lpstr>Слайд 3</vt:lpstr>
      <vt:lpstr>Слайд 4</vt:lpstr>
      <vt:lpstr>24 ноября- День матери.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      Частушки </vt:lpstr>
      <vt:lpstr>Слайд 30</vt:lpstr>
      <vt:lpstr>Счастье матери - это счастье ее детей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41</cp:revision>
  <dcterms:created xsi:type="dcterms:W3CDTF">2012-07-12T06:58:29Z</dcterms:created>
  <dcterms:modified xsi:type="dcterms:W3CDTF">2014-07-04T18:01:59Z</dcterms:modified>
</cp:coreProperties>
</file>