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33CC"/>
    <a:srgbClr val="0000FF"/>
    <a:srgbClr val="473260"/>
    <a:srgbClr val="DD690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E:\документы ЕКАТЕРИНА\презентация\Шаблоны\цветы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115616" y="260648"/>
            <a:ext cx="7542899" cy="21236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4400" b="1" dirty="0" smtClean="0"/>
              <a:t>Безопасность на водоёмах.</a:t>
            </a:r>
          </a:p>
          <a:p>
            <a:pPr algn="ctr"/>
            <a:r>
              <a:rPr lang="ru-RU" sz="4400" b="1" dirty="0" smtClean="0"/>
              <a:t>Оказание помощи терпящим </a:t>
            </a:r>
          </a:p>
          <a:p>
            <a:pPr algn="ctr"/>
            <a:r>
              <a:rPr lang="ru-RU" sz="4400" b="1" dirty="0" smtClean="0"/>
              <a:t>бедствие на воде</a:t>
            </a:r>
            <a:endParaRPr lang="ru-RU" sz="4400" b="1" dirty="0"/>
          </a:p>
        </p:txBody>
      </p:sp>
      <p:pic>
        <p:nvPicPr>
          <p:cNvPr id="1028" name="Picture 4" descr="M:\конкурсы\учитель года 13-14\урок\6_14.jpg"/>
          <p:cNvPicPr>
            <a:picLocks noChangeAspect="1" noChangeArrowheads="1"/>
          </p:cNvPicPr>
          <p:nvPr/>
        </p:nvPicPr>
        <p:blipFill>
          <a:blip r:embed="rId3" cstate="print"/>
          <a:srcRect l="9175" t="13777" r="8257" b="21912"/>
          <a:stretch>
            <a:fillRect/>
          </a:stretch>
        </p:blipFill>
        <p:spPr bwMode="auto">
          <a:xfrm>
            <a:off x="323528" y="4653136"/>
            <a:ext cx="3240360" cy="2016869"/>
          </a:xfrm>
          <a:prstGeom prst="rect">
            <a:avLst/>
          </a:prstGeom>
          <a:noFill/>
        </p:spPr>
      </p:pic>
      <p:pic>
        <p:nvPicPr>
          <p:cNvPr id="1029" name="Picture 5" descr="M:\конкурсы\учитель года 13-14\урок\Суга-кету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4365104"/>
            <a:ext cx="3047361" cy="2287313"/>
          </a:xfrm>
          <a:prstGeom prst="rect">
            <a:avLst/>
          </a:prstGeom>
          <a:noFill/>
        </p:spPr>
      </p:pic>
      <p:pic>
        <p:nvPicPr>
          <p:cNvPr id="1030" name="Picture 6" descr="M:\конкурсы\учитель года 13-14\урок\008_kopiya_1.preview.jpg"/>
          <p:cNvPicPr>
            <a:picLocks noChangeAspect="1" noChangeArrowheads="1"/>
          </p:cNvPicPr>
          <p:nvPr/>
        </p:nvPicPr>
        <p:blipFill>
          <a:blip r:embed="rId5" cstate="print"/>
          <a:srcRect r="22784" b="12994"/>
          <a:stretch>
            <a:fillRect/>
          </a:stretch>
        </p:blipFill>
        <p:spPr bwMode="auto">
          <a:xfrm>
            <a:off x="2987824" y="2420888"/>
            <a:ext cx="3491880" cy="22506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E:\документы ЕКАТЕРИНА\презентация\Шаблоны\цветы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552" y="332656"/>
          <a:ext cx="7992888" cy="57881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96444"/>
                <a:gridCol w="3996444"/>
              </a:tblGrid>
              <a:tr h="120564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Сегодня мы научимся</a:t>
                      </a:r>
                      <a:endParaRPr lang="ru-RU" sz="2800" dirty="0"/>
                    </a:p>
                  </a:txBody>
                  <a:tcPr>
                    <a:solidFill>
                      <a:srgbClr val="DD690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FF00"/>
                          </a:solidFill>
                        </a:rPr>
                        <a:t>Сегодня мы </a:t>
                      </a:r>
                      <a:r>
                        <a:rPr lang="ru-RU" sz="2800" i="1" dirty="0" smtClean="0">
                          <a:solidFill>
                            <a:srgbClr val="FFFF00"/>
                          </a:solidFill>
                        </a:rPr>
                        <a:t>получим возможность </a:t>
                      </a:r>
                      <a:r>
                        <a:rPr lang="ru-RU" sz="2800" dirty="0" smtClean="0">
                          <a:solidFill>
                            <a:srgbClr val="FFFF00"/>
                          </a:solidFill>
                        </a:rPr>
                        <a:t>научиться</a:t>
                      </a:r>
                      <a:endParaRPr lang="ru-RU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DD6909"/>
                    </a:solidFill>
                  </a:tcPr>
                </a:tc>
              </a:tr>
              <a:tr h="44109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/>
                        <a:t>1.</a:t>
                      </a:r>
                      <a:r>
                        <a:rPr lang="ru-RU" sz="2800" dirty="0" smtClean="0"/>
                        <a:t>Освобождаться от захватов на воде.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/>
                        <a:t>2.</a:t>
                      </a:r>
                      <a:r>
                        <a:rPr lang="ru-RU" sz="2800" dirty="0" smtClean="0"/>
                        <a:t>Узнаем способы </a:t>
                      </a:r>
                      <a:r>
                        <a:rPr lang="ru-RU" sz="2800" dirty="0"/>
                        <a:t>транспортировки </a:t>
                      </a:r>
                      <a:r>
                        <a:rPr lang="ru-RU" sz="2800" dirty="0" smtClean="0"/>
                        <a:t>утопающего.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/>
                        <a:t>3.</a:t>
                      </a:r>
                      <a:r>
                        <a:rPr lang="ru-RU" sz="2800" dirty="0" smtClean="0"/>
                        <a:t>Правилам </a:t>
                      </a:r>
                      <a:r>
                        <a:rPr lang="ru-RU" sz="2800" dirty="0"/>
                        <a:t>оказания первой медицинской помощи </a:t>
                      </a:r>
                      <a:r>
                        <a:rPr lang="ru-RU" sz="2800" dirty="0" smtClean="0"/>
                        <a:t>утопающему.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/>
                        <a:t>1.</a:t>
                      </a:r>
                      <a:r>
                        <a:rPr lang="ru-RU" sz="2800" dirty="0" smtClean="0"/>
                        <a:t>Изготавливать </a:t>
                      </a:r>
                      <a:r>
                        <a:rPr lang="ru-RU" sz="2800" dirty="0"/>
                        <a:t>плакаты и памятки по тематике </a:t>
                      </a:r>
                      <a:r>
                        <a:rPr lang="ru-RU" sz="2800" dirty="0" smtClean="0"/>
                        <a:t>ОБЖ.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/>
                        <a:t>2.</a:t>
                      </a:r>
                      <a:r>
                        <a:rPr lang="ru-RU" sz="2800" dirty="0" smtClean="0"/>
                        <a:t>Выполнять </a:t>
                      </a:r>
                      <a:r>
                        <a:rPr lang="ru-RU" sz="2800" dirty="0"/>
                        <a:t>фотосъемку выполнения практических заданий по </a:t>
                      </a:r>
                      <a:r>
                        <a:rPr lang="ru-RU" sz="2800" dirty="0" smtClean="0"/>
                        <a:t>ОБЖ.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/>
                        <a:t>3.</a:t>
                      </a:r>
                      <a:r>
                        <a:rPr lang="ru-RU" sz="2800" dirty="0" smtClean="0"/>
                        <a:t>Работать </a:t>
                      </a:r>
                      <a:r>
                        <a:rPr lang="ru-RU" sz="2800" dirty="0"/>
                        <a:t>с сайтами по тематике предмета </a:t>
                      </a:r>
                      <a:r>
                        <a:rPr lang="ru-RU" sz="2800" dirty="0" smtClean="0"/>
                        <a:t>ОБЖ.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E:\документы ЕКАТЕРИНА\презентация\Шаблоны\цветы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 descr="M:\конкурсы\учитель года 13-14\урок\1320089991_plakat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071433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220072" y="3356992"/>
            <a:ext cx="3744416" cy="3501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E:\документы ЕКАТЕРИНА\презентация\Шаблоны\цветы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635896" y="476672"/>
            <a:ext cx="3696012" cy="5847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3200" b="1" dirty="0" smtClean="0"/>
              <a:t>Домашнее задание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1844824"/>
            <a:ext cx="8793176" cy="43088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u="sng" dirty="0" smtClean="0"/>
              <a:t>Дома</a:t>
            </a:r>
            <a:r>
              <a:rPr lang="ru-RU" sz="3200" dirty="0" smtClean="0"/>
              <a:t> распечатать фотографии </a:t>
            </a:r>
          </a:p>
          <a:p>
            <a:r>
              <a:rPr lang="ru-RU" sz="3200" dirty="0" smtClean="0"/>
              <a:t>и дополнить плакаты </a:t>
            </a:r>
          </a:p>
          <a:p>
            <a:r>
              <a:rPr lang="ru-RU" sz="3200" dirty="0" smtClean="0"/>
              <a:t> изображением </a:t>
            </a:r>
            <a:r>
              <a:rPr lang="ru-RU" sz="3200" i="1" dirty="0" smtClean="0"/>
              <a:t>«чего нельзя делать!» </a:t>
            </a:r>
          </a:p>
          <a:p>
            <a:r>
              <a:rPr lang="ru-RU" sz="3200" dirty="0" smtClean="0"/>
              <a:t>на следующем уроке. Кто не осуществлял </a:t>
            </a:r>
          </a:p>
          <a:p>
            <a:r>
              <a:rPr lang="ru-RU" sz="3200" dirty="0" smtClean="0"/>
              <a:t>фотосъемку: найти или зарисовать</a:t>
            </a:r>
          </a:p>
          <a:p>
            <a:r>
              <a:rPr lang="ru-RU" sz="3200" dirty="0" smtClean="0"/>
              <a:t>картинки по вопросу</a:t>
            </a:r>
          </a:p>
          <a:p>
            <a:r>
              <a:rPr lang="ru-RU" sz="3200" dirty="0" smtClean="0"/>
              <a:t> </a:t>
            </a:r>
            <a:r>
              <a:rPr lang="ru-RU" sz="3200" i="1" dirty="0" smtClean="0"/>
              <a:t>«Чего нельзя делать при оказании помощи </a:t>
            </a:r>
          </a:p>
          <a:p>
            <a:r>
              <a:rPr lang="ru-RU" sz="3200" i="1" dirty="0" smtClean="0"/>
              <a:t>утопающему?» и принести на следующий урок</a:t>
            </a:r>
            <a:r>
              <a:rPr lang="ru-RU" sz="32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E:\документы ЕКАТЕРИНА\презентация\Шаблоны\цветы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11560" y="260648"/>
            <a:ext cx="5242141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0000FF"/>
                </a:solidFill>
              </a:rPr>
              <a:t>Как я усвоил </a:t>
            </a:r>
          </a:p>
          <a:p>
            <a:r>
              <a:rPr lang="ru-RU" sz="3600" b="1" i="1" dirty="0" smtClean="0">
                <a:solidFill>
                  <a:srgbClr val="0000FF"/>
                </a:solidFill>
              </a:rPr>
              <a:t>сегодняшний материал:</a:t>
            </a:r>
            <a:endParaRPr lang="ru-RU" sz="3600" b="1" i="1" dirty="0">
              <a:solidFill>
                <a:srgbClr val="0000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55576" y="1772816"/>
            <a:ext cx="8136904" cy="11521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Мусорная корзина – </a:t>
            </a:r>
            <a:r>
              <a:rPr lang="ru-RU" sz="2800" b="1" dirty="0" smtClean="0">
                <a:solidFill>
                  <a:schemeClr val="tx1"/>
                </a:solidFill>
              </a:rPr>
              <a:t>сегодняшний материал я скоро забуду, в жизни он мне не пригодится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3568" y="3501008"/>
            <a:ext cx="8136904" cy="1224136"/>
          </a:xfrm>
          <a:prstGeom prst="roundRect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Чемодан – </a:t>
            </a:r>
            <a:r>
              <a:rPr lang="ru-RU" sz="2800" b="1" dirty="0" smtClean="0">
                <a:solidFill>
                  <a:schemeClr val="tx1"/>
                </a:solidFill>
              </a:rPr>
              <a:t>материал я хорошо запомнил, буду его применять на практике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1560" y="5229200"/>
            <a:ext cx="7992888" cy="122413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Мясорубка – </a:t>
            </a:r>
            <a:r>
              <a:rPr lang="ru-RU" sz="2800" b="1" dirty="0" smtClean="0">
                <a:solidFill>
                  <a:schemeClr val="tx1"/>
                </a:solidFill>
              </a:rPr>
              <a:t>материал я запомнил, но нужно его обдумать, усвоить 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151</Words>
  <Application>Microsoft Office PowerPoint</Application>
  <PresentationFormat>Экран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14</cp:revision>
  <dcterms:modified xsi:type="dcterms:W3CDTF">2013-10-28T15:15:26Z</dcterms:modified>
</cp:coreProperties>
</file>