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6" r:id="rId5"/>
    <p:sldId id="257" r:id="rId6"/>
    <p:sldId id="265" r:id="rId7"/>
    <p:sldId id="264" r:id="rId8"/>
    <p:sldId id="267" r:id="rId9"/>
    <p:sldId id="268" r:id="rId10"/>
    <p:sldId id="269" r:id="rId11"/>
    <p:sldId id="258" r:id="rId12"/>
    <p:sldId id="270" r:id="rId13"/>
    <p:sldId id="273" r:id="rId14"/>
    <p:sldId id="259" r:id="rId15"/>
    <p:sldId id="260" r:id="rId16"/>
    <p:sldId id="271" r:id="rId17"/>
    <p:sldId id="274" r:id="rId18"/>
    <p:sldId id="275" r:id="rId19"/>
    <p:sldId id="281" r:id="rId20"/>
    <p:sldId id="261" r:id="rId21"/>
    <p:sldId id="282" r:id="rId22"/>
    <p:sldId id="283" r:id="rId23"/>
    <p:sldId id="286" r:id="rId24"/>
    <p:sldId id="276" r:id="rId25"/>
    <p:sldId id="278" r:id="rId26"/>
    <p:sldId id="28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4AE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F51D-7B5B-46D3-8374-EDCF9F7D473E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9B8D-7AC9-4833-9961-7DC0BD4AB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184F-451A-4CA2-86A1-04BF8911D484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90DC-DC5B-4C81-B7A2-B2F46F229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FFC6-1975-4237-B2BA-E8B225F95083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EAC6-EF64-4534-BEB2-4A0859F7F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9BA-4530-437D-B441-BC0DD9FF9E45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ED6C-64D7-4A03-9F29-0DCBCA589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2A2F-CD23-4733-AD3B-CB76B9C20863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1781-505C-4E15-93A0-82589C1F6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FF5D-0911-41EE-9C59-9FA805C7AE82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C1BB-4E14-4636-9FF0-6A25CAE40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D4FF-6115-494B-9B32-68F3A9A7D0F0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50DE-10A6-4B90-B85E-49D63CA6E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33B1-0F1C-4C2E-89B0-9DDE63608C42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B32E-6540-4DB7-B891-D28642D0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DC33-B51D-47D2-B132-BDDBA13F06E7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E16E-492A-4856-ABC9-9481C280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1E3F-17D4-41AA-B813-44DD02AB5B8F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EEC1-7147-48CF-8F30-3E856FCCA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5054-425D-477E-A782-C4ED373B8F3B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4B57D-2E2C-4EE9-AB52-FC018684F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2CD104-A1E9-45E0-AC1B-8A945C63C8C9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4FD1A-6436-4306-972C-B925190B2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3;&#1086;&#1074;&#1072;&#1088;&#1085;&#1086;&#1077;%20&#1089;&#1083;&#1086;&#1074;&#1086;%20&#1042;&#1054;&#1056;&#1054;&#1053;&#1040;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41275" y="0"/>
            <a:ext cx="9144000" cy="6959600"/>
          </a:xfrm>
        </p:spPr>
      </p:pic>
      <p:sp>
        <p:nvSpPr>
          <p:cNvPr id="7" name="Прямоугольник 6"/>
          <p:cNvSpPr/>
          <p:nvPr/>
        </p:nvSpPr>
        <p:spPr>
          <a:xfrm>
            <a:off x="971550" y="1357313"/>
            <a:ext cx="59578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620688"/>
            <a:ext cx="781866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Серая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ворона</a:t>
            </a:r>
          </a:p>
        </p:txBody>
      </p:sp>
      <p:pic>
        <p:nvPicPr>
          <p:cNvPr id="9" name="Picture 5" descr="Картинка 72 из 2028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474788"/>
            <a:ext cx="2593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35696" y="4581127"/>
            <a:ext cx="5977979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Выполнила учитель начальных классов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МАОУ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Домодедовского лицея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№3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г. </a:t>
            </a:r>
            <a:r>
              <a:rPr lang="ru-RU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Домодедово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Московской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области</a:t>
            </a:r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Лыкова Елена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1340768"/>
            <a:ext cx="457345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836712"/>
            <a:ext cx="499277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Математика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700213"/>
            <a:ext cx="253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19872" y="1772816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772816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636912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/>
                <a:solidFill>
                  <a:srgbClr val="00B050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924944"/>
            <a:ext cx="6527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7092279" y="1628800"/>
            <a:ext cx="66824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>
                  <a:prstDash val="solid"/>
                </a:ln>
                <a:solidFill>
                  <a:srgbClr val="9933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844675"/>
            <a:ext cx="1270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4005263"/>
            <a:ext cx="12715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4005263"/>
            <a:ext cx="1270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3933825"/>
            <a:ext cx="127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933825"/>
            <a:ext cx="127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3860800"/>
            <a:ext cx="127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700213"/>
            <a:ext cx="1270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67974" y="1412776"/>
            <a:ext cx="6316024" cy="40626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Сорока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-27лет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Ласточка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? в 3раза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&lt;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Ворона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? на 40 лет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&gt;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6200000">
            <a:off x="6795294" y="4013994"/>
            <a:ext cx="1655763" cy="485775"/>
          </a:xfrm>
          <a:prstGeom prst="curvedUpArrow">
            <a:avLst>
              <a:gd name="adj1" fmla="val 25000"/>
              <a:gd name="adj2" fmla="val 50000"/>
              <a:gd name="adj3" fmla="val 22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16200000">
            <a:off x="6639719" y="2224881"/>
            <a:ext cx="1679575" cy="487363"/>
          </a:xfrm>
          <a:prstGeom prst="curvedUpArrow">
            <a:avLst>
              <a:gd name="adj1" fmla="val 25000"/>
              <a:gd name="adj2" fmla="val 50000"/>
              <a:gd name="adj3" fmla="val 22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  <p:pic>
        <p:nvPicPr>
          <p:cNvPr id="5" name="Рисунок 4" descr="7_scr1_31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0"/>
            <a:ext cx="489654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1914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84984"/>
            <a:ext cx="3635896" cy="36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4391203_2aeb5955899b929d79eb35812c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74709" y="0"/>
            <a:ext cx="4169291" cy="334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52915325_plastilinovaya-voron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63888" y="3031207"/>
            <a:ext cx="2808312" cy="382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b87988abb84ade11b5aa236af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228184" y="3284984"/>
            <a:ext cx="268246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980728"/>
            <a:ext cx="67377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Литературное чтение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916113"/>
            <a:ext cx="23764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91880" y="2204864"/>
            <a:ext cx="27363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Кар!!!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971550" y="1341438"/>
            <a:ext cx="7129463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/>
            <a:r>
              <a:rPr lang="ru-RU" sz="3200" b="1">
                <a:latin typeface="Georgia" pitchFamily="18" charset="0"/>
                <a:cs typeface="Times New Roman" pitchFamily="18" charset="0"/>
              </a:rPr>
              <a:t>—   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Кра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! — кричит ворона,—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Кра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жа.</a:t>
            </a:r>
            <a:endParaRPr lang="ru-RU" sz="1400" b="1">
              <a:latin typeface="Georgia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Кар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аул! Грабеж! Пропажа! </a:t>
            </a:r>
            <a:endParaRPr lang="ru-RU" sz="14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Вор про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кра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лся утром рано!</a:t>
            </a:r>
            <a:endParaRPr lang="ru-RU" sz="14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Брошь у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кра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л он из 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кар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мана!</a:t>
            </a:r>
            <a:endParaRPr lang="ru-RU" sz="14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Кар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андаш! 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Кар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тонку! Пробку! </a:t>
            </a:r>
            <a:endParaRPr lang="ru-RU" sz="14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кра</a:t>
            </a:r>
            <a:r>
              <a:rPr lang="ru-RU" sz="3200" b="1">
                <a:latin typeface="Georgia" pitchFamily="18" charset="0"/>
                <a:cs typeface="Times New Roman" pitchFamily="18" charset="0"/>
              </a:rPr>
              <a:t>сивую                коробку!</a:t>
            </a:r>
            <a:endParaRPr lang="ru-RU" sz="1400" b="1">
              <a:latin typeface="Georgia" pitchFamily="18" charset="0"/>
            </a:endParaRPr>
          </a:p>
          <a:p>
            <a:pPr indent="450850" eaLnBrk="0" hangingPunct="0"/>
            <a:endParaRPr lang="ru-RU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116013" y="1844675"/>
            <a:ext cx="68405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—  Стой, ворона, не кричи!  </a:t>
            </a: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 Не кричи ты, помолчи!</a:t>
            </a:r>
            <a:endParaRPr lang="ru-RU" sz="32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 Жить не можешь без обмана!</a:t>
            </a:r>
            <a:endParaRPr lang="ru-RU" sz="32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 У тебя ведь нет кармана.</a:t>
            </a:r>
            <a:endParaRPr lang="ru-RU" sz="3200" b="1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258888" y="1628775"/>
            <a:ext cx="67691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—  Как! </a:t>
            </a: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— Подпрыгнула ворона</a:t>
            </a:r>
            <a:endParaRPr lang="ru-RU" sz="32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И моргнула удивленно.</a:t>
            </a:r>
            <a:endParaRPr lang="ru-RU" sz="32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— Что ж вы раньше не сказали?!</a:t>
            </a:r>
            <a:endParaRPr lang="ru-RU" sz="3200" b="1">
              <a:latin typeface="Georgia" pitchFamily="18" charset="0"/>
            </a:endParaRPr>
          </a:p>
          <a:p>
            <a:pPr indent="450850" eaLnBrk="0" hangingPunct="0"/>
            <a:r>
              <a:rPr lang="ru-RU" sz="3200" b="1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Кар-р-раул! Кар-р-рман       укр-р-али!</a:t>
            </a:r>
            <a:endParaRPr lang="ru-RU" sz="32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SV1022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54582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94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3501008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981075"/>
            <a:ext cx="27003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post-2457-1332823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03648" y="1340768"/>
            <a:ext cx="6192688" cy="458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764704"/>
            <a:ext cx="516609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Русский язык</a:t>
            </a:r>
          </a:p>
        </p:txBody>
      </p:sp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549400"/>
            <a:ext cx="25193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1413" y="1341438"/>
            <a:ext cx="47529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В</a:t>
            </a:r>
            <a:r>
              <a:rPr lang="ru-RU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О</a:t>
            </a:r>
            <a:r>
              <a:rPr lang="ru-RU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Р</a:t>
            </a:r>
            <a:r>
              <a:rPr lang="ru-RU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О</a:t>
            </a:r>
            <a:r>
              <a:rPr lang="ru-RU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713" y="2708275"/>
            <a:ext cx="548481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5844A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Однокоренные слова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1042988" y="3500438"/>
            <a:ext cx="33131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eorgia" pitchFamily="18" charset="0"/>
              </a:rPr>
              <a:t>в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р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нушка</a:t>
            </a:r>
          </a:p>
          <a:p>
            <a:r>
              <a:rPr lang="ru-RU" sz="4000" b="1">
                <a:latin typeface="Georgia" pitchFamily="18" charset="0"/>
              </a:rPr>
              <a:t>в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р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ньё</a:t>
            </a:r>
          </a:p>
          <a:p>
            <a:r>
              <a:rPr lang="ru-RU" sz="4000" b="1">
                <a:latin typeface="Georgia" pitchFamily="18" charset="0"/>
              </a:rPr>
              <a:t>в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р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ний</a:t>
            </a:r>
          </a:p>
        </p:txBody>
      </p:sp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4211638" y="3500438"/>
            <a:ext cx="36004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latin typeface="Georgia" pitchFamily="18" charset="0"/>
              </a:rPr>
              <a:t>в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р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нёнок</a:t>
            </a:r>
          </a:p>
          <a:p>
            <a:pPr algn="r"/>
            <a:r>
              <a:rPr lang="ru-RU" sz="4000" b="1">
                <a:latin typeface="Georgia" pitchFamily="18" charset="0"/>
              </a:rPr>
              <a:t>в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р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нята</a:t>
            </a:r>
          </a:p>
          <a:p>
            <a:pPr algn="r"/>
            <a:r>
              <a:rPr lang="ru-RU" sz="4000" b="1">
                <a:latin typeface="Georgia" pitchFamily="18" charset="0"/>
              </a:rPr>
              <a:t>в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р</a:t>
            </a:r>
            <a:r>
              <a:rPr lang="ru-RU" sz="4000" b="1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4000" b="1">
                <a:latin typeface="Georgia" pitchFamily="18" charset="0"/>
              </a:rPr>
              <a:t>нок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713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47864" y="692696"/>
            <a:ext cx="36705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толкование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700808"/>
            <a:ext cx="28083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Bookman Old Style"/>
                <a:cs typeface="+mn-cs"/>
              </a:rPr>
              <a:t>ворона</a:t>
            </a: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8538" y="2276475"/>
            <a:ext cx="4572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Всеядная птица семейства вороновых, серая с чёрным или чёрная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О рассеянном, невнимательном человеке (</a:t>
            </a:r>
            <a:r>
              <a:rPr lang="ru-RU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перен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vorona.jpg"/>
          <p:cNvPicPr>
            <a:picLocks noChangeAspect="1"/>
          </p:cNvPicPr>
          <p:nvPr/>
        </p:nvPicPr>
        <p:blipFill>
          <a:blip r:embed="rId3" cstate="email"/>
          <a:srcRect t="-2192"/>
          <a:stretch>
            <a:fillRect/>
          </a:stretch>
        </p:blipFill>
        <p:spPr>
          <a:xfrm>
            <a:off x="827584" y="1556792"/>
            <a:ext cx="5040560" cy="335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orona.jpg"/>
          <p:cNvPicPr>
            <a:picLocks noChangeAspect="1"/>
          </p:cNvPicPr>
          <p:nvPr/>
        </p:nvPicPr>
        <p:blipFill>
          <a:blip r:embed="rId4" cstate="email"/>
          <a:srcRect t="-6574"/>
          <a:stretch>
            <a:fillRect/>
          </a:stretch>
        </p:blipFill>
        <p:spPr>
          <a:xfrm>
            <a:off x="4860032" y="2348880"/>
            <a:ext cx="3312368" cy="362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5616" y="4653136"/>
            <a:ext cx="236314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ворона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628800"/>
            <a:ext cx="20217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ворон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836712"/>
            <a:ext cx="296106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Пение </a:t>
            </a: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981075"/>
            <a:ext cx="39290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  <p:pic>
        <p:nvPicPr>
          <p:cNvPr id="26628" name="Picture 4" descr="vorona23">
            <a:hlinkClick r:id="rId3" action="ppaction://hlinkpres?slideindex=12&amp;slidetitle=Слайд 12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5650" y="1196975"/>
            <a:ext cx="33845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7904" y="1124744"/>
            <a:ext cx="4731295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Кар!!!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2481263"/>
            <a:ext cx="48641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07704" y="1412776"/>
            <a:ext cx="49455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_68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63688" y="1196752"/>
            <a:ext cx="568863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1412875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6911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672" y="1340768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31947bb-96f3-5faa-79e7-e11fef14bdb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43808" y="1340768"/>
            <a:ext cx="655272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9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ворона черная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628800"/>
            <a:ext cx="403506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4048" y="1772816"/>
            <a:ext cx="316835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Чёрная ворона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412776"/>
            <a:ext cx="388843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69676" y="1700808"/>
            <a:ext cx="214930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Ворона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органист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1196752"/>
            <a:ext cx="404396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59632" y="2060848"/>
            <a:ext cx="258904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Ворона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индийская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домовая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Содержимое 5" descr="1262986386_1258646051_10e28b08dd9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1340768"/>
            <a:ext cx="511406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51720" y="4941168"/>
            <a:ext cx="53295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Ворона большеклювая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182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re</cp:lastModifiedBy>
  <cp:revision>14</cp:revision>
  <dcterms:created xsi:type="dcterms:W3CDTF">2013-04-24T22:53:39Z</dcterms:created>
  <dcterms:modified xsi:type="dcterms:W3CDTF">2014-06-27T17:35:14Z</dcterms:modified>
</cp:coreProperties>
</file>