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1" r:id="rId8"/>
    <p:sldId id="266" r:id="rId9"/>
    <p:sldId id="282" r:id="rId10"/>
    <p:sldId id="265" r:id="rId11"/>
    <p:sldId id="267" r:id="rId12"/>
    <p:sldId id="284" r:id="rId13"/>
    <p:sldId id="268" r:id="rId14"/>
    <p:sldId id="283" r:id="rId15"/>
    <p:sldId id="285" r:id="rId16"/>
    <p:sldId id="286" r:id="rId17"/>
    <p:sldId id="269" r:id="rId18"/>
    <p:sldId id="287" r:id="rId19"/>
    <p:sldId id="270" r:id="rId20"/>
    <p:sldId id="271" r:id="rId21"/>
    <p:sldId id="272" r:id="rId22"/>
    <p:sldId id="273" r:id="rId23"/>
    <p:sldId id="274" r:id="rId24"/>
    <p:sldId id="288" r:id="rId25"/>
    <p:sldId id="275" r:id="rId26"/>
    <p:sldId id="276" r:id="rId27"/>
    <p:sldId id="277" r:id="rId28"/>
    <p:sldId id="278" r:id="rId29"/>
    <p:sldId id="279" r:id="rId30"/>
    <p:sldId id="280" r:id="rId31"/>
    <p:sldId id="258" r:id="rId32"/>
    <p:sldId id="259" r:id="rId33"/>
    <p:sldId id="260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2357B-250A-4C64-BC96-939D2030EB44}" type="doc">
      <dgm:prSet loTypeId="urn:microsoft.com/office/officeart/2005/8/layout/chevron2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C48615F4-5A33-4DAD-A443-0C442DDEE54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F4105DC-0C82-4CF9-899E-70E45279127A}" type="parTrans" cxnId="{6CEBB886-13CF-4E0D-B4AE-01AE89BDBDD7}">
      <dgm:prSet/>
      <dgm:spPr/>
      <dgm:t>
        <a:bodyPr/>
        <a:lstStyle/>
        <a:p>
          <a:endParaRPr lang="ru-RU"/>
        </a:p>
      </dgm:t>
    </dgm:pt>
    <dgm:pt modelId="{9075C765-5B3F-4E1E-87D0-3974A1BF86E7}" type="sibTrans" cxnId="{6CEBB886-13CF-4E0D-B4AE-01AE89BDBDD7}">
      <dgm:prSet/>
      <dgm:spPr/>
      <dgm:t>
        <a:bodyPr/>
        <a:lstStyle/>
        <a:p>
          <a:endParaRPr lang="ru-RU"/>
        </a:p>
      </dgm:t>
    </dgm:pt>
    <dgm:pt modelId="{91122AB9-3AE0-4AD3-8585-41EEC5EE0227}">
      <dgm:prSet phldrT="[Текст]"/>
      <dgm:spPr/>
      <dgm:t>
        <a:bodyPr/>
        <a:lstStyle/>
        <a:p>
          <a:r>
            <a:rPr lang="ru-RU" dirty="0" smtClean="0"/>
            <a:t>БАРОККО</a:t>
          </a:r>
          <a:endParaRPr lang="ru-RU" dirty="0"/>
        </a:p>
      </dgm:t>
    </dgm:pt>
    <dgm:pt modelId="{9938C171-6A6F-46BB-8966-113A619BAB7F}" type="parTrans" cxnId="{EFB3E300-AA91-4C53-B232-5282F8D115BE}">
      <dgm:prSet/>
      <dgm:spPr/>
      <dgm:t>
        <a:bodyPr/>
        <a:lstStyle/>
        <a:p>
          <a:endParaRPr lang="ru-RU"/>
        </a:p>
      </dgm:t>
    </dgm:pt>
    <dgm:pt modelId="{114FD86F-31E6-405F-AF10-9655985F7D04}" type="sibTrans" cxnId="{EFB3E300-AA91-4C53-B232-5282F8D115BE}">
      <dgm:prSet/>
      <dgm:spPr/>
      <dgm:t>
        <a:bodyPr/>
        <a:lstStyle/>
        <a:p>
          <a:endParaRPr lang="ru-RU"/>
        </a:p>
      </dgm:t>
    </dgm:pt>
    <dgm:pt modelId="{8251D85F-2A89-4F41-8914-0131AC753F0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91EA3DF-55AA-42AE-A0B1-37104BFF6A83}" type="parTrans" cxnId="{4659AF27-DB9C-4FF1-9A0D-F14D8A045C07}">
      <dgm:prSet/>
      <dgm:spPr/>
      <dgm:t>
        <a:bodyPr/>
        <a:lstStyle/>
        <a:p>
          <a:endParaRPr lang="ru-RU"/>
        </a:p>
      </dgm:t>
    </dgm:pt>
    <dgm:pt modelId="{D14185AC-C176-4459-B8C9-15A2939FFC1C}" type="sibTrans" cxnId="{4659AF27-DB9C-4FF1-9A0D-F14D8A045C07}">
      <dgm:prSet/>
      <dgm:spPr/>
      <dgm:t>
        <a:bodyPr/>
        <a:lstStyle/>
        <a:p>
          <a:endParaRPr lang="ru-RU"/>
        </a:p>
      </dgm:t>
    </dgm:pt>
    <dgm:pt modelId="{134E0F92-D6A0-4EA1-AD32-4CB774FD2320}">
      <dgm:prSet phldrT="[Текст]"/>
      <dgm:spPr/>
      <dgm:t>
        <a:bodyPr/>
        <a:lstStyle/>
        <a:p>
          <a:r>
            <a:rPr lang="ru-RU" dirty="0" smtClean="0"/>
            <a:t>КЛАССИЦИЗМ</a:t>
          </a:r>
          <a:endParaRPr lang="ru-RU" dirty="0"/>
        </a:p>
      </dgm:t>
    </dgm:pt>
    <dgm:pt modelId="{0CCDA1B3-F68F-468E-8D7F-6817F7EB784F}" type="parTrans" cxnId="{689597E0-3BAB-4BED-9697-58C881DD0D48}">
      <dgm:prSet/>
      <dgm:spPr/>
      <dgm:t>
        <a:bodyPr/>
        <a:lstStyle/>
        <a:p>
          <a:endParaRPr lang="ru-RU"/>
        </a:p>
      </dgm:t>
    </dgm:pt>
    <dgm:pt modelId="{04690551-85CD-4591-A92E-8AA4BFDA7644}" type="sibTrans" cxnId="{689597E0-3BAB-4BED-9697-58C881DD0D48}">
      <dgm:prSet/>
      <dgm:spPr/>
      <dgm:t>
        <a:bodyPr/>
        <a:lstStyle/>
        <a:p>
          <a:endParaRPr lang="ru-RU"/>
        </a:p>
      </dgm:t>
    </dgm:pt>
    <dgm:pt modelId="{259020A4-7816-461C-94DE-96D84E2E57B6}" type="pres">
      <dgm:prSet presAssocID="{47E2357B-250A-4C64-BC96-939D2030EB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9CEA42-DDE2-42CC-829C-B8792C278464}" type="pres">
      <dgm:prSet presAssocID="{C48615F4-5A33-4DAD-A443-0C442DDEE54E}" presName="composite" presStyleCnt="0"/>
      <dgm:spPr/>
    </dgm:pt>
    <dgm:pt modelId="{7B5A14F1-DBFC-4A23-A154-982612A2742D}" type="pres">
      <dgm:prSet presAssocID="{C48615F4-5A33-4DAD-A443-0C442DDEE54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B8A17-B0EE-412D-92DC-B055A55E66DF}" type="pres">
      <dgm:prSet presAssocID="{C48615F4-5A33-4DAD-A443-0C442DDEE54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D6408-D6FD-4E6D-BA40-0CCA98A7BCEC}" type="pres">
      <dgm:prSet presAssocID="{9075C765-5B3F-4E1E-87D0-3974A1BF86E7}" presName="sp" presStyleCnt="0"/>
      <dgm:spPr/>
    </dgm:pt>
    <dgm:pt modelId="{6B1E4FEC-6B49-4E31-8F82-BBEA239E90C3}" type="pres">
      <dgm:prSet presAssocID="{8251D85F-2A89-4F41-8914-0131AC753F0D}" presName="composite" presStyleCnt="0"/>
      <dgm:spPr/>
    </dgm:pt>
    <dgm:pt modelId="{C740325E-589E-44B5-99D2-6C350D8DF34F}" type="pres">
      <dgm:prSet presAssocID="{8251D85F-2A89-4F41-8914-0131AC753F0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CD7CC-8606-41E3-B404-C4223ACE6349}" type="pres">
      <dgm:prSet presAssocID="{8251D85F-2A89-4F41-8914-0131AC753F0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A249AA-2DB0-4E8D-AB29-18A0AE18494C}" type="presOf" srcId="{91122AB9-3AE0-4AD3-8585-41EEC5EE0227}" destId="{546B8A17-B0EE-412D-92DC-B055A55E66DF}" srcOrd="0" destOrd="0" presId="urn:microsoft.com/office/officeart/2005/8/layout/chevron2"/>
    <dgm:cxn modelId="{EFB3E300-AA91-4C53-B232-5282F8D115BE}" srcId="{C48615F4-5A33-4DAD-A443-0C442DDEE54E}" destId="{91122AB9-3AE0-4AD3-8585-41EEC5EE0227}" srcOrd="0" destOrd="0" parTransId="{9938C171-6A6F-46BB-8966-113A619BAB7F}" sibTransId="{114FD86F-31E6-405F-AF10-9655985F7D04}"/>
    <dgm:cxn modelId="{0FB9DB2B-A9C0-4E37-B5BD-D5216E99FEF2}" type="presOf" srcId="{C48615F4-5A33-4DAD-A443-0C442DDEE54E}" destId="{7B5A14F1-DBFC-4A23-A154-982612A2742D}" srcOrd="0" destOrd="0" presId="urn:microsoft.com/office/officeart/2005/8/layout/chevron2"/>
    <dgm:cxn modelId="{4659AF27-DB9C-4FF1-9A0D-F14D8A045C07}" srcId="{47E2357B-250A-4C64-BC96-939D2030EB44}" destId="{8251D85F-2A89-4F41-8914-0131AC753F0D}" srcOrd="1" destOrd="0" parTransId="{991EA3DF-55AA-42AE-A0B1-37104BFF6A83}" sibTransId="{D14185AC-C176-4459-B8C9-15A2939FFC1C}"/>
    <dgm:cxn modelId="{9E7485A8-B5FC-42EB-837F-752F49D9A43E}" type="presOf" srcId="{8251D85F-2A89-4F41-8914-0131AC753F0D}" destId="{C740325E-589E-44B5-99D2-6C350D8DF34F}" srcOrd="0" destOrd="0" presId="urn:microsoft.com/office/officeart/2005/8/layout/chevron2"/>
    <dgm:cxn modelId="{6CEBB886-13CF-4E0D-B4AE-01AE89BDBDD7}" srcId="{47E2357B-250A-4C64-BC96-939D2030EB44}" destId="{C48615F4-5A33-4DAD-A443-0C442DDEE54E}" srcOrd="0" destOrd="0" parTransId="{DF4105DC-0C82-4CF9-899E-70E45279127A}" sibTransId="{9075C765-5B3F-4E1E-87D0-3974A1BF86E7}"/>
    <dgm:cxn modelId="{B73E88FA-30D1-4B12-A9AB-A0204A662DA4}" type="presOf" srcId="{47E2357B-250A-4C64-BC96-939D2030EB44}" destId="{259020A4-7816-461C-94DE-96D84E2E57B6}" srcOrd="0" destOrd="0" presId="urn:microsoft.com/office/officeart/2005/8/layout/chevron2"/>
    <dgm:cxn modelId="{03E8B893-FEC5-4689-8C2C-5A291CF52555}" type="presOf" srcId="{134E0F92-D6A0-4EA1-AD32-4CB774FD2320}" destId="{EB4CD7CC-8606-41E3-B404-C4223ACE6349}" srcOrd="0" destOrd="0" presId="urn:microsoft.com/office/officeart/2005/8/layout/chevron2"/>
    <dgm:cxn modelId="{689597E0-3BAB-4BED-9697-58C881DD0D48}" srcId="{8251D85F-2A89-4F41-8914-0131AC753F0D}" destId="{134E0F92-D6A0-4EA1-AD32-4CB774FD2320}" srcOrd="0" destOrd="0" parTransId="{0CCDA1B3-F68F-468E-8D7F-6817F7EB784F}" sibTransId="{04690551-85CD-4591-A92E-8AA4BFDA7644}"/>
    <dgm:cxn modelId="{6AC5ED5D-B2ED-4385-A62A-C0CCF50CC0A8}" type="presParOf" srcId="{259020A4-7816-461C-94DE-96D84E2E57B6}" destId="{F19CEA42-DDE2-42CC-829C-B8792C278464}" srcOrd="0" destOrd="0" presId="urn:microsoft.com/office/officeart/2005/8/layout/chevron2"/>
    <dgm:cxn modelId="{1CC3F12E-C99E-449B-9CAB-83EBE9139CE3}" type="presParOf" srcId="{F19CEA42-DDE2-42CC-829C-B8792C278464}" destId="{7B5A14F1-DBFC-4A23-A154-982612A2742D}" srcOrd="0" destOrd="0" presId="urn:microsoft.com/office/officeart/2005/8/layout/chevron2"/>
    <dgm:cxn modelId="{61C40904-6009-474E-8811-94024DF75910}" type="presParOf" srcId="{F19CEA42-DDE2-42CC-829C-B8792C278464}" destId="{546B8A17-B0EE-412D-92DC-B055A55E66DF}" srcOrd="1" destOrd="0" presId="urn:microsoft.com/office/officeart/2005/8/layout/chevron2"/>
    <dgm:cxn modelId="{7DAAE3F9-9FB0-47BE-A168-9EAA5E6130F7}" type="presParOf" srcId="{259020A4-7816-461C-94DE-96D84E2E57B6}" destId="{CC0D6408-D6FD-4E6D-BA40-0CCA98A7BCEC}" srcOrd="1" destOrd="0" presId="urn:microsoft.com/office/officeart/2005/8/layout/chevron2"/>
    <dgm:cxn modelId="{438C6670-CAD0-4D3C-90DE-B31940DF299B}" type="presParOf" srcId="{259020A4-7816-461C-94DE-96D84E2E57B6}" destId="{6B1E4FEC-6B49-4E31-8F82-BBEA239E90C3}" srcOrd="2" destOrd="0" presId="urn:microsoft.com/office/officeart/2005/8/layout/chevron2"/>
    <dgm:cxn modelId="{84379607-D52C-4689-B6F1-4437AE8F9E18}" type="presParOf" srcId="{6B1E4FEC-6B49-4E31-8F82-BBEA239E90C3}" destId="{C740325E-589E-44B5-99D2-6C350D8DF34F}" srcOrd="0" destOrd="0" presId="urn:microsoft.com/office/officeart/2005/8/layout/chevron2"/>
    <dgm:cxn modelId="{BEC516B4-A5A3-4501-B8C8-98533A8C7874}" type="presParOf" srcId="{6B1E4FEC-6B49-4E31-8F82-BBEA239E90C3}" destId="{EB4CD7CC-8606-41E3-B404-C4223ACE63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2357B-250A-4C64-BC96-939D2030EB44}" type="doc">
      <dgm:prSet loTypeId="urn:microsoft.com/office/officeart/2005/8/layout/chevron2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C48615F4-5A33-4DAD-A443-0C442DDEE54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F4105DC-0C82-4CF9-899E-70E45279127A}" type="parTrans" cxnId="{6CEBB886-13CF-4E0D-B4AE-01AE89BDBDD7}">
      <dgm:prSet/>
      <dgm:spPr/>
      <dgm:t>
        <a:bodyPr/>
        <a:lstStyle/>
        <a:p>
          <a:endParaRPr lang="ru-RU"/>
        </a:p>
      </dgm:t>
    </dgm:pt>
    <dgm:pt modelId="{9075C765-5B3F-4E1E-87D0-3974A1BF86E7}" type="sibTrans" cxnId="{6CEBB886-13CF-4E0D-B4AE-01AE89BDBDD7}">
      <dgm:prSet/>
      <dgm:spPr/>
      <dgm:t>
        <a:bodyPr/>
        <a:lstStyle/>
        <a:p>
          <a:endParaRPr lang="ru-RU"/>
        </a:p>
      </dgm:t>
    </dgm:pt>
    <dgm:pt modelId="{91122AB9-3AE0-4AD3-8585-41EEC5EE0227}">
      <dgm:prSet phldrT="[Текст]"/>
      <dgm:spPr/>
      <dgm:t>
        <a:bodyPr/>
        <a:lstStyle/>
        <a:p>
          <a:r>
            <a:rPr lang="ru-RU" dirty="0" smtClean="0"/>
            <a:t>ПОРТРЕТЫ</a:t>
          </a:r>
          <a:endParaRPr lang="ru-RU" dirty="0"/>
        </a:p>
      </dgm:t>
    </dgm:pt>
    <dgm:pt modelId="{9938C171-6A6F-46BB-8966-113A619BAB7F}" type="parTrans" cxnId="{EFB3E300-AA91-4C53-B232-5282F8D115BE}">
      <dgm:prSet/>
      <dgm:spPr/>
      <dgm:t>
        <a:bodyPr/>
        <a:lstStyle/>
        <a:p>
          <a:endParaRPr lang="ru-RU"/>
        </a:p>
      </dgm:t>
    </dgm:pt>
    <dgm:pt modelId="{114FD86F-31E6-405F-AF10-9655985F7D04}" type="sibTrans" cxnId="{EFB3E300-AA91-4C53-B232-5282F8D115BE}">
      <dgm:prSet/>
      <dgm:spPr/>
      <dgm:t>
        <a:bodyPr/>
        <a:lstStyle/>
        <a:p>
          <a:endParaRPr lang="ru-RU"/>
        </a:p>
      </dgm:t>
    </dgm:pt>
    <dgm:pt modelId="{8251D85F-2A89-4F41-8914-0131AC753F0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91EA3DF-55AA-42AE-A0B1-37104BFF6A83}" type="parTrans" cxnId="{4659AF27-DB9C-4FF1-9A0D-F14D8A045C07}">
      <dgm:prSet/>
      <dgm:spPr/>
      <dgm:t>
        <a:bodyPr/>
        <a:lstStyle/>
        <a:p>
          <a:endParaRPr lang="ru-RU"/>
        </a:p>
      </dgm:t>
    </dgm:pt>
    <dgm:pt modelId="{D14185AC-C176-4459-B8C9-15A2939FFC1C}" type="sibTrans" cxnId="{4659AF27-DB9C-4FF1-9A0D-F14D8A045C07}">
      <dgm:prSet/>
      <dgm:spPr/>
      <dgm:t>
        <a:bodyPr/>
        <a:lstStyle/>
        <a:p>
          <a:endParaRPr lang="ru-RU"/>
        </a:p>
      </dgm:t>
    </dgm:pt>
    <dgm:pt modelId="{134E0F92-D6A0-4EA1-AD32-4CB774FD2320}">
      <dgm:prSet phldrT="[Текст]"/>
      <dgm:spPr/>
      <dgm:t>
        <a:bodyPr/>
        <a:lstStyle/>
        <a:p>
          <a:r>
            <a:rPr lang="ru-RU" dirty="0" smtClean="0"/>
            <a:t>ИСТОРИЧЕСКИЕ ПОРТРЕТЫ</a:t>
          </a:r>
          <a:endParaRPr lang="ru-RU" dirty="0"/>
        </a:p>
      </dgm:t>
    </dgm:pt>
    <dgm:pt modelId="{0CCDA1B3-F68F-468E-8D7F-6817F7EB784F}" type="parTrans" cxnId="{689597E0-3BAB-4BED-9697-58C881DD0D48}">
      <dgm:prSet/>
      <dgm:spPr/>
      <dgm:t>
        <a:bodyPr/>
        <a:lstStyle/>
        <a:p>
          <a:endParaRPr lang="ru-RU"/>
        </a:p>
      </dgm:t>
    </dgm:pt>
    <dgm:pt modelId="{04690551-85CD-4591-A92E-8AA4BFDA7644}" type="sibTrans" cxnId="{689597E0-3BAB-4BED-9697-58C881DD0D48}">
      <dgm:prSet/>
      <dgm:spPr/>
      <dgm:t>
        <a:bodyPr/>
        <a:lstStyle/>
        <a:p>
          <a:endParaRPr lang="ru-RU"/>
        </a:p>
      </dgm:t>
    </dgm:pt>
    <dgm:pt modelId="{FE9282DE-40FD-46CB-BA8A-EC9A697D78F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068DE6D-ECDB-4DAB-A307-1F496BF64104}" type="parTrans" cxnId="{B44A0AA5-BAC1-481C-A073-607F3FCF5DBD}">
      <dgm:prSet/>
      <dgm:spPr/>
      <dgm:t>
        <a:bodyPr/>
        <a:lstStyle/>
        <a:p>
          <a:endParaRPr lang="ru-RU"/>
        </a:p>
      </dgm:t>
    </dgm:pt>
    <dgm:pt modelId="{64C550DF-2B05-45E7-ADCA-937EB0893232}" type="sibTrans" cxnId="{B44A0AA5-BAC1-481C-A073-607F3FCF5DBD}">
      <dgm:prSet/>
      <dgm:spPr/>
      <dgm:t>
        <a:bodyPr/>
        <a:lstStyle/>
        <a:p>
          <a:endParaRPr lang="ru-RU"/>
        </a:p>
      </dgm:t>
    </dgm:pt>
    <dgm:pt modelId="{CB0072FE-094A-453E-86D2-EBD91B9B2604}">
      <dgm:prSet/>
      <dgm:spPr/>
      <dgm:t>
        <a:bodyPr/>
        <a:lstStyle/>
        <a:p>
          <a:r>
            <a:rPr lang="ru-RU" dirty="0" smtClean="0"/>
            <a:t>МИНИАТЮРЫ</a:t>
          </a:r>
          <a:endParaRPr lang="ru-RU" dirty="0"/>
        </a:p>
      </dgm:t>
    </dgm:pt>
    <dgm:pt modelId="{92B93E11-3EB2-4B5E-BB86-7B8EFBA0C78A}" type="parTrans" cxnId="{B73820E5-37A3-4F64-9680-6071ABD0D73E}">
      <dgm:prSet/>
      <dgm:spPr/>
      <dgm:t>
        <a:bodyPr/>
        <a:lstStyle/>
        <a:p>
          <a:endParaRPr lang="ru-RU"/>
        </a:p>
      </dgm:t>
    </dgm:pt>
    <dgm:pt modelId="{5CB07B2C-8C3B-4582-B210-C22F3429B1F4}" type="sibTrans" cxnId="{B73820E5-37A3-4F64-9680-6071ABD0D73E}">
      <dgm:prSet/>
      <dgm:spPr/>
      <dgm:t>
        <a:bodyPr/>
        <a:lstStyle/>
        <a:p>
          <a:endParaRPr lang="ru-RU"/>
        </a:p>
      </dgm:t>
    </dgm:pt>
    <dgm:pt modelId="{259020A4-7816-461C-94DE-96D84E2E57B6}" type="pres">
      <dgm:prSet presAssocID="{47E2357B-250A-4C64-BC96-939D2030EB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9CEA42-DDE2-42CC-829C-B8792C278464}" type="pres">
      <dgm:prSet presAssocID="{C48615F4-5A33-4DAD-A443-0C442DDEE54E}" presName="composite" presStyleCnt="0"/>
      <dgm:spPr/>
    </dgm:pt>
    <dgm:pt modelId="{7B5A14F1-DBFC-4A23-A154-982612A2742D}" type="pres">
      <dgm:prSet presAssocID="{C48615F4-5A33-4DAD-A443-0C442DDEE54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B8A17-B0EE-412D-92DC-B055A55E66DF}" type="pres">
      <dgm:prSet presAssocID="{C48615F4-5A33-4DAD-A443-0C442DDEE54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D6408-D6FD-4E6D-BA40-0CCA98A7BCEC}" type="pres">
      <dgm:prSet presAssocID="{9075C765-5B3F-4E1E-87D0-3974A1BF86E7}" presName="sp" presStyleCnt="0"/>
      <dgm:spPr/>
    </dgm:pt>
    <dgm:pt modelId="{6B1E4FEC-6B49-4E31-8F82-BBEA239E90C3}" type="pres">
      <dgm:prSet presAssocID="{8251D85F-2A89-4F41-8914-0131AC753F0D}" presName="composite" presStyleCnt="0"/>
      <dgm:spPr/>
    </dgm:pt>
    <dgm:pt modelId="{C740325E-589E-44B5-99D2-6C350D8DF34F}" type="pres">
      <dgm:prSet presAssocID="{8251D85F-2A89-4F41-8914-0131AC753F0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CD7CC-8606-41E3-B404-C4223ACE6349}" type="pres">
      <dgm:prSet presAssocID="{8251D85F-2A89-4F41-8914-0131AC753F0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337B4-3F35-44C2-8669-78BF007956A5}" type="pres">
      <dgm:prSet presAssocID="{D14185AC-C176-4459-B8C9-15A2939FFC1C}" presName="sp" presStyleCnt="0"/>
      <dgm:spPr/>
    </dgm:pt>
    <dgm:pt modelId="{A902C2A9-B748-4480-9B63-3C7B956364E7}" type="pres">
      <dgm:prSet presAssocID="{FE9282DE-40FD-46CB-BA8A-EC9A697D78FA}" presName="composite" presStyleCnt="0"/>
      <dgm:spPr/>
    </dgm:pt>
    <dgm:pt modelId="{3313F106-6747-4CFD-BB7F-335C97D17EC9}" type="pres">
      <dgm:prSet presAssocID="{FE9282DE-40FD-46CB-BA8A-EC9A697D78FA}" presName="parentText" presStyleLbl="alignNode1" presStyleIdx="2" presStyleCnt="3" custLinFactNeighborX="-6876" custLinFactNeighborY="-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9832-0C94-4B9F-8075-47D3C2D336B7}" type="pres">
      <dgm:prSet presAssocID="{FE9282DE-40FD-46CB-BA8A-EC9A697D78F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D1F93-4ECE-465F-BECE-8F39C14A30FD}" type="presOf" srcId="{8251D85F-2A89-4F41-8914-0131AC753F0D}" destId="{C740325E-589E-44B5-99D2-6C350D8DF34F}" srcOrd="0" destOrd="0" presId="urn:microsoft.com/office/officeart/2005/8/layout/chevron2"/>
    <dgm:cxn modelId="{EFB3E300-AA91-4C53-B232-5282F8D115BE}" srcId="{C48615F4-5A33-4DAD-A443-0C442DDEE54E}" destId="{91122AB9-3AE0-4AD3-8585-41EEC5EE0227}" srcOrd="0" destOrd="0" parTransId="{9938C171-6A6F-46BB-8966-113A619BAB7F}" sibTransId="{114FD86F-31E6-405F-AF10-9655985F7D04}"/>
    <dgm:cxn modelId="{F85CC734-E1B3-4A11-981E-07210BCDCF64}" type="presOf" srcId="{C48615F4-5A33-4DAD-A443-0C442DDEE54E}" destId="{7B5A14F1-DBFC-4A23-A154-982612A2742D}" srcOrd="0" destOrd="0" presId="urn:microsoft.com/office/officeart/2005/8/layout/chevron2"/>
    <dgm:cxn modelId="{4659AF27-DB9C-4FF1-9A0D-F14D8A045C07}" srcId="{47E2357B-250A-4C64-BC96-939D2030EB44}" destId="{8251D85F-2A89-4F41-8914-0131AC753F0D}" srcOrd="1" destOrd="0" parTransId="{991EA3DF-55AA-42AE-A0B1-37104BFF6A83}" sibTransId="{D14185AC-C176-4459-B8C9-15A2939FFC1C}"/>
    <dgm:cxn modelId="{6CEBB886-13CF-4E0D-B4AE-01AE89BDBDD7}" srcId="{47E2357B-250A-4C64-BC96-939D2030EB44}" destId="{C48615F4-5A33-4DAD-A443-0C442DDEE54E}" srcOrd="0" destOrd="0" parTransId="{DF4105DC-0C82-4CF9-899E-70E45279127A}" sibTransId="{9075C765-5B3F-4E1E-87D0-3974A1BF86E7}"/>
    <dgm:cxn modelId="{8A16EDE8-2211-4541-AAE4-4DD93623B892}" type="presOf" srcId="{91122AB9-3AE0-4AD3-8585-41EEC5EE0227}" destId="{546B8A17-B0EE-412D-92DC-B055A55E66DF}" srcOrd="0" destOrd="0" presId="urn:microsoft.com/office/officeart/2005/8/layout/chevron2"/>
    <dgm:cxn modelId="{B44A0AA5-BAC1-481C-A073-607F3FCF5DBD}" srcId="{47E2357B-250A-4C64-BC96-939D2030EB44}" destId="{FE9282DE-40FD-46CB-BA8A-EC9A697D78FA}" srcOrd="2" destOrd="0" parTransId="{3068DE6D-ECDB-4DAB-A307-1F496BF64104}" sibTransId="{64C550DF-2B05-45E7-ADCA-937EB0893232}"/>
    <dgm:cxn modelId="{2215BDCE-7B52-44AB-9249-8DE845FFD9E2}" type="presOf" srcId="{FE9282DE-40FD-46CB-BA8A-EC9A697D78FA}" destId="{3313F106-6747-4CFD-BB7F-335C97D17EC9}" srcOrd="0" destOrd="0" presId="urn:microsoft.com/office/officeart/2005/8/layout/chevron2"/>
    <dgm:cxn modelId="{689597E0-3BAB-4BED-9697-58C881DD0D48}" srcId="{8251D85F-2A89-4F41-8914-0131AC753F0D}" destId="{134E0F92-D6A0-4EA1-AD32-4CB774FD2320}" srcOrd="0" destOrd="0" parTransId="{0CCDA1B3-F68F-468E-8D7F-6817F7EB784F}" sibTransId="{04690551-85CD-4591-A92E-8AA4BFDA7644}"/>
    <dgm:cxn modelId="{B73820E5-37A3-4F64-9680-6071ABD0D73E}" srcId="{FE9282DE-40FD-46CB-BA8A-EC9A697D78FA}" destId="{CB0072FE-094A-453E-86D2-EBD91B9B2604}" srcOrd="0" destOrd="0" parTransId="{92B93E11-3EB2-4B5E-BB86-7B8EFBA0C78A}" sibTransId="{5CB07B2C-8C3B-4582-B210-C22F3429B1F4}"/>
    <dgm:cxn modelId="{1332C08A-DC89-489F-90B8-CFE6C7056209}" type="presOf" srcId="{134E0F92-D6A0-4EA1-AD32-4CB774FD2320}" destId="{EB4CD7CC-8606-41E3-B404-C4223ACE6349}" srcOrd="0" destOrd="0" presId="urn:microsoft.com/office/officeart/2005/8/layout/chevron2"/>
    <dgm:cxn modelId="{6C5EAB8C-D11D-4944-A9F7-84E97086B5D2}" type="presOf" srcId="{CB0072FE-094A-453E-86D2-EBD91B9B2604}" destId="{A1499832-0C94-4B9F-8075-47D3C2D336B7}" srcOrd="0" destOrd="0" presId="urn:microsoft.com/office/officeart/2005/8/layout/chevron2"/>
    <dgm:cxn modelId="{77C20CCA-2C11-430D-9717-6DE5180EC04B}" type="presOf" srcId="{47E2357B-250A-4C64-BC96-939D2030EB44}" destId="{259020A4-7816-461C-94DE-96D84E2E57B6}" srcOrd="0" destOrd="0" presId="urn:microsoft.com/office/officeart/2005/8/layout/chevron2"/>
    <dgm:cxn modelId="{F5FFC2A6-9336-4750-A45A-B1B884A1FE97}" type="presParOf" srcId="{259020A4-7816-461C-94DE-96D84E2E57B6}" destId="{F19CEA42-DDE2-42CC-829C-B8792C278464}" srcOrd="0" destOrd="0" presId="urn:microsoft.com/office/officeart/2005/8/layout/chevron2"/>
    <dgm:cxn modelId="{FE97B902-D46D-4190-977B-804A5A9BBA91}" type="presParOf" srcId="{F19CEA42-DDE2-42CC-829C-B8792C278464}" destId="{7B5A14F1-DBFC-4A23-A154-982612A2742D}" srcOrd="0" destOrd="0" presId="urn:microsoft.com/office/officeart/2005/8/layout/chevron2"/>
    <dgm:cxn modelId="{0E645F56-5901-45BF-914B-D6B18B98B356}" type="presParOf" srcId="{F19CEA42-DDE2-42CC-829C-B8792C278464}" destId="{546B8A17-B0EE-412D-92DC-B055A55E66DF}" srcOrd="1" destOrd="0" presId="urn:microsoft.com/office/officeart/2005/8/layout/chevron2"/>
    <dgm:cxn modelId="{9BECE2D5-8864-4A86-8FEA-6C5826351E58}" type="presParOf" srcId="{259020A4-7816-461C-94DE-96D84E2E57B6}" destId="{CC0D6408-D6FD-4E6D-BA40-0CCA98A7BCEC}" srcOrd="1" destOrd="0" presId="urn:microsoft.com/office/officeart/2005/8/layout/chevron2"/>
    <dgm:cxn modelId="{1EB940DF-1F75-4933-9A99-BA9CCE126044}" type="presParOf" srcId="{259020A4-7816-461C-94DE-96D84E2E57B6}" destId="{6B1E4FEC-6B49-4E31-8F82-BBEA239E90C3}" srcOrd="2" destOrd="0" presId="urn:microsoft.com/office/officeart/2005/8/layout/chevron2"/>
    <dgm:cxn modelId="{F4AB0C1F-296B-41A9-AF2E-A1196F40DD54}" type="presParOf" srcId="{6B1E4FEC-6B49-4E31-8F82-BBEA239E90C3}" destId="{C740325E-589E-44B5-99D2-6C350D8DF34F}" srcOrd="0" destOrd="0" presId="urn:microsoft.com/office/officeart/2005/8/layout/chevron2"/>
    <dgm:cxn modelId="{F0BABC3F-8721-4EE8-8497-0ADA4DEB2DB1}" type="presParOf" srcId="{6B1E4FEC-6B49-4E31-8F82-BBEA239E90C3}" destId="{EB4CD7CC-8606-41E3-B404-C4223ACE6349}" srcOrd="1" destOrd="0" presId="urn:microsoft.com/office/officeart/2005/8/layout/chevron2"/>
    <dgm:cxn modelId="{7C306138-4134-4662-9520-2EC3D0B5B30B}" type="presParOf" srcId="{259020A4-7816-461C-94DE-96D84E2E57B6}" destId="{B0B337B4-3F35-44C2-8669-78BF007956A5}" srcOrd="3" destOrd="0" presId="urn:microsoft.com/office/officeart/2005/8/layout/chevron2"/>
    <dgm:cxn modelId="{F0E4FF96-A4D7-402E-87FD-045B0FDB48F7}" type="presParOf" srcId="{259020A4-7816-461C-94DE-96D84E2E57B6}" destId="{A902C2A9-B748-4480-9B63-3C7B956364E7}" srcOrd="4" destOrd="0" presId="urn:microsoft.com/office/officeart/2005/8/layout/chevron2"/>
    <dgm:cxn modelId="{C9F13534-D0E6-4C9A-BB25-1ECE244403B5}" type="presParOf" srcId="{A902C2A9-B748-4480-9B63-3C7B956364E7}" destId="{3313F106-6747-4CFD-BB7F-335C97D17EC9}" srcOrd="0" destOrd="0" presId="urn:microsoft.com/office/officeart/2005/8/layout/chevron2"/>
    <dgm:cxn modelId="{89E7C0C9-7BA4-46C6-9447-5375CFFF4E4D}" type="presParOf" srcId="{A902C2A9-B748-4480-9B63-3C7B956364E7}" destId="{A1499832-0C94-4B9F-8075-47D3C2D336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2357B-250A-4C64-BC96-939D2030EB44}" type="doc">
      <dgm:prSet loTypeId="urn:microsoft.com/office/officeart/2005/8/layout/chevron2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C48615F4-5A33-4DAD-A443-0C442DDEE54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F4105DC-0C82-4CF9-899E-70E45279127A}" type="parTrans" cxnId="{6CEBB886-13CF-4E0D-B4AE-01AE89BDBDD7}">
      <dgm:prSet/>
      <dgm:spPr/>
      <dgm:t>
        <a:bodyPr/>
        <a:lstStyle/>
        <a:p>
          <a:endParaRPr lang="ru-RU"/>
        </a:p>
      </dgm:t>
    </dgm:pt>
    <dgm:pt modelId="{9075C765-5B3F-4E1E-87D0-3974A1BF86E7}" type="sibTrans" cxnId="{6CEBB886-13CF-4E0D-B4AE-01AE89BDBDD7}">
      <dgm:prSet/>
      <dgm:spPr/>
      <dgm:t>
        <a:bodyPr/>
        <a:lstStyle/>
        <a:p>
          <a:endParaRPr lang="ru-RU"/>
        </a:p>
      </dgm:t>
    </dgm:pt>
    <dgm:pt modelId="{91122AB9-3AE0-4AD3-8585-41EEC5EE0227}">
      <dgm:prSet phldrT="[Текст]"/>
      <dgm:spPr/>
      <dgm:t>
        <a:bodyPr/>
        <a:lstStyle/>
        <a:p>
          <a:r>
            <a:rPr lang="ru-RU" dirty="0" smtClean="0"/>
            <a:t>ПОРТРЕТНЫЙ БЮСТ</a:t>
          </a:r>
          <a:endParaRPr lang="ru-RU" dirty="0"/>
        </a:p>
      </dgm:t>
    </dgm:pt>
    <dgm:pt modelId="{9938C171-6A6F-46BB-8966-113A619BAB7F}" type="parTrans" cxnId="{EFB3E300-AA91-4C53-B232-5282F8D115BE}">
      <dgm:prSet/>
      <dgm:spPr/>
      <dgm:t>
        <a:bodyPr/>
        <a:lstStyle/>
        <a:p>
          <a:endParaRPr lang="ru-RU"/>
        </a:p>
      </dgm:t>
    </dgm:pt>
    <dgm:pt modelId="{114FD86F-31E6-405F-AF10-9655985F7D04}" type="sibTrans" cxnId="{EFB3E300-AA91-4C53-B232-5282F8D115BE}">
      <dgm:prSet/>
      <dgm:spPr/>
      <dgm:t>
        <a:bodyPr/>
        <a:lstStyle/>
        <a:p>
          <a:endParaRPr lang="ru-RU"/>
        </a:p>
      </dgm:t>
    </dgm:pt>
    <dgm:pt modelId="{8251D85F-2A89-4F41-8914-0131AC753F0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91EA3DF-55AA-42AE-A0B1-37104BFF6A83}" type="parTrans" cxnId="{4659AF27-DB9C-4FF1-9A0D-F14D8A045C07}">
      <dgm:prSet/>
      <dgm:spPr/>
      <dgm:t>
        <a:bodyPr/>
        <a:lstStyle/>
        <a:p>
          <a:endParaRPr lang="ru-RU"/>
        </a:p>
      </dgm:t>
    </dgm:pt>
    <dgm:pt modelId="{D14185AC-C176-4459-B8C9-15A2939FFC1C}" type="sibTrans" cxnId="{4659AF27-DB9C-4FF1-9A0D-F14D8A045C07}">
      <dgm:prSet/>
      <dgm:spPr/>
      <dgm:t>
        <a:bodyPr/>
        <a:lstStyle/>
        <a:p>
          <a:endParaRPr lang="ru-RU"/>
        </a:p>
      </dgm:t>
    </dgm:pt>
    <dgm:pt modelId="{134E0F92-D6A0-4EA1-AD32-4CB774FD2320}">
      <dgm:prSet phldrT="[Текст]"/>
      <dgm:spPr/>
      <dgm:t>
        <a:bodyPr/>
        <a:lstStyle/>
        <a:p>
          <a:r>
            <a:rPr lang="ru-RU" dirty="0" smtClean="0"/>
            <a:t>РЕЛЬЕФ</a:t>
          </a:r>
          <a:endParaRPr lang="ru-RU" dirty="0"/>
        </a:p>
      </dgm:t>
    </dgm:pt>
    <dgm:pt modelId="{0CCDA1B3-F68F-468E-8D7F-6817F7EB784F}" type="parTrans" cxnId="{689597E0-3BAB-4BED-9697-58C881DD0D48}">
      <dgm:prSet/>
      <dgm:spPr/>
      <dgm:t>
        <a:bodyPr/>
        <a:lstStyle/>
        <a:p>
          <a:endParaRPr lang="ru-RU"/>
        </a:p>
      </dgm:t>
    </dgm:pt>
    <dgm:pt modelId="{04690551-85CD-4591-A92E-8AA4BFDA7644}" type="sibTrans" cxnId="{689597E0-3BAB-4BED-9697-58C881DD0D48}">
      <dgm:prSet/>
      <dgm:spPr/>
      <dgm:t>
        <a:bodyPr/>
        <a:lstStyle/>
        <a:p>
          <a:endParaRPr lang="ru-RU"/>
        </a:p>
      </dgm:t>
    </dgm:pt>
    <dgm:pt modelId="{FE9282DE-40FD-46CB-BA8A-EC9A697D78F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068DE6D-ECDB-4DAB-A307-1F496BF64104}" type="parTrans" cxnId="{B44A0AA5-BAC1-481C-A073-607F3FCF5DBD}">
      <dgm:prSet/>
      <dgm:spPr/>
      <dgm:t>
        <a:bodyPr/>
        <a:lstStyle/>
        <a:p>
          <a:endParaRPr lang="ru-RU"/>
        </a:p>
      </dgm:t>
    </dgm:pt>
    <dgm:pt modelId="{64C550DF-2B05-45E7-ADCA-937EB0893232}" type="sibTrans" cxnId="{B44A0AA5-BAC1-481C-A073-607F3FCF5DBD}">
      <dgm:prSet/>
      <dgm:spPr/>
      <dgm:t>
        <a:bodyPr/>
        <a:lstStyle/>
        <a:p>
          <a:endParaRPr lang="ru-RU"/>
        </a:p>
      </dgm:t>
    </dgm:pt>
    <dgm:pt modelId="{CB0072FE-094A-453E-86D2-EBD91B9B2604}">
      <dgm:prSet/>
      <dgm:spPr/>
      <dgm:t>
        <a:bodyPr/>
        <a:lstStyle/>
        <a:p>
          <a:r>
            <a:rPr lang="ru-RU" dirty="0" smtClean="0"/>
            <a:t>СТАТУЯ</a:t>
          </a:r>
          <a:endParaRPr lang="ru-RU" dirty="0"/>
        </a:p>
      </dgm:t>
    </dgm:pt>
    <dgm:pt modelId="{92B93E11-3EB2-4B5E-BB86-7B8EFBA0C78A}" type="parTrans" cxnId="{B73820E5-37A3-4F64-9680-6071ABD0D73E}">
      <dgm:prSet/>
      <dgm:spPr/>
      <dgm:t>
        <a:bodyPr/>
        <a:lstStyle/>
        <a:p>
          <a:endParaRPr lang="ru-RU"/>
        </a:p>
      </dgm:t>
    </dgm:pt>
    <dgm:pt modelId="{5CB07B2C-8C3B-4582-B210-C22F3429B1F4}" type="sibTrans" cxnId="{B73820E5-37A3-4F64-9680-6071ABD0D73E}">
      <dgm:prSet/>
      <dgm:spPr/>
      <dgm:t>
        <a:bodyPr/>
        <a:lstStyle/>
        <a:p>
          <a:endParaRPr lang="ru-RU"/>
        </a:p>
      </dgm:t>
    </dgm:pt>
    <dgm:pt modelId="{259020A4-7816-461C-94DE-96D84E2E57B6}" type="pres">
      <dgm:prSet presAssocID="{47E2357B-250A-4C64-BC96-939D2030EB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9CEA42-DDE2-42CC-829C-B8792C278464}" type="pres">
      <dgm:prSet presAssocID="{C48615F4-5A33-4DAD-A443-0C442DDEE54E}" presName="composite" presStyleCnt="0"/>
      <dgm:spPr/>
    </dgm:pt>
    <dgm:pt modelId="{7B5A14F1-DBFC-4A23-A154-982612A2742D}" type="pres">
      <dgm:prSet presAssocID="{C48615F4-5A33-4DAD-A443-0C442DDEE54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B8A17-B0EE-412D-92DC-B055A55E66DF}" type="pres">
      <dgm:prSet presAssocID="{C48615F4-5A33-4DAD-A443-0C442DDEE54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D6408-D6FD-4E6D-BA40-0CCA98A7BCEC}" type="pres">
      <dgm:prSet presAssocID="{9075C765-5B3F-4E1E-87D0-3974A1BF86E7}" presName="sp" presStyleCnt="0"/>
      <dgm:spPr/>
    </dgm:pt>
    <dgm:pt modelId="{6B1E4FEC-6B49-4E31-8F82-BBEA239E90C3}" type="pres">
      <dgm:prSet presAssocID="{8251D85F-2A89-4F41-8914-0131AC753F0D}" presName="composite" presStyleCnt="0"/>
      <dgm:spPr/>
    </dgm:pt>
    <dgm:pt modelId="{C740325E-589E-44B5-99D2-6C350D8DF34F}" type="pres">
      <dgm:prSet presAssocID="{8251D85F-2A89-4F41-8914-0131AC753F0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CD7CC-8606-41E3-B404-C4223ACE6349}" type="pres">
      <dgm:prSet presAssocID="{8251D85F-2A89-4F41-8914-0131AC753F0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337B4-3F35-44C2-8669-78BF007956A5}" type="pres">
      <dgm:prSet presAssocID="{D14185AC-C176-4459-B8C9-15A2939FFC1C}" presName="sp" presStyleCnt="0"/>
      <dgm:spPr/>
    </dgm:pt>
    <dgm:pt modelId="{A902C2A9-B748-4480-9B63-3C7B956364E7}" type="pres">
      <dgm:prSet presAssocID="{FE9282DE-40FD-46CB-BA8A-EC9A697D78FA}" presName="composite" presStyleCnt="0"/>
      <dgm:spPr/>
    </dgm:pt>
    <dgm:pt modelId="{3313F106-6747-4CFD-BB7F-335C97D17EC9}" type="pres">
      <dgm:prSet presAssocID="{FE9282DE-40FD-46CB-BA8A-EC9A697D78FA}" presName="parentText" presStyleLbl="alignNode1" presStyleIdx="2" presStyleCnt="3" custLinFactNeighborX="-6876" custLinFactNeighborY="-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9832-0C94-4B9F-8075-47D3C2D336B7}" type="pres">
      <dgm:prSet presAssocID="{FE9282DE-40FD-46CB-BA8A-EC9A697D78F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B3E300-AA91-4C53-B232-5282F8D115BE}" srcId="{C48615F4-5A33-4DAD-A443-0C442DDEE54E}" destId="{91122AB9-3AE0-4AD3-8585-41EEC5EE0227}" srcOrd="0" destOrd="0" parTransId="{9938C171-6A6F-46BB-8966-113A619BAB7F}" sibTransId="{114FD86F-31E6-405F-AF10-9655985F7D04}"/>
    <dgm:cxn modelId="{A0CBC749-0FE0-4D20-B564-B7C0B83B35EF}" type="presOf" srcId="{CB0072FE-094A-453E-86D2-EBD91B9B2604}" destId="{A1499832-0C94-4B9F-8075-47D3C2D336B7}" srcOrd="0" destOrd="0" presId="urn:microsoft.com/office/officeart/2005/8/layout/chevron2"/>
    <dgm:cxn modelId="{4659AF27-DB9C-4FF1-9A0D-F14D8A045C07}" srcId="{47E2357B-250A-4C64-BC96-939D2030EB44}" destId="{8251D85F-2A89-4F41-8914-0131AC753F0D}" srcOrd="1" destOrd="0" parTransId="{991EA3DF-55AA-42AE-A0B1-37104BFF6A83}" sibTransId="{D14185AC-C176-4459-B8C9-15A2939FFC1C}"/>
    <dgm:cxn modelId="{1E2E32CA-310E-434A-B196-F5C925AF4EB7}" type="presOf" srcId="{C48615F4-5A33-4DAD-A443-0C442DDEE54E}" destId="{7B5A14F1-DBFC-4A23-A154-982612A2742D}" srcOrd="0" destOrd="0" presId="urn:microsoft.com/office/officeart/2005/8/layout/chevron2"/>
    <dgm:cxn modelId="{6CEBB886-13CF-4E0D-B4AE-01AE89BDBDD7}" srcId="{47E2357B-250A-4C64-BC96-939D2030EB44}" destId="{C48615F4-5A33-4DAD-A443-0C442DDEE54E}" srcOrd="0" destOrd="0" parTransId="{DF4105DC-0C82-4CF9-899E-70E45279127A}" sibTransId="{9075C765-5B3F-4E1E-87D0-3974A1BF86E7}"/>
    <dgm:cxn modelId="{AEBAB996-41E3-4765-8DC8-C684147B9078}" type="presOf" srcId="{91122AB9-3AE0-4AD3-8585-41EEC5EE0227}" destId="{546B8A17-B0EE-412D-92DC-B055A55E66DF}" srcOrd="0" destOrd="0" presId="urn:microsoft.com/office/officeart/2005/8/layout/chevron2"/>
    <dgm:cxn modelId="{0B11375B-CA27-4A15-AFEE-73CB9196555E}" type="presOf" srcId="{134E0F92-D6A0-4EA1-AD32-4CB774FD2320}" destId="{EB4CD7CC-8606-41E3-B404-C4223ACE6349}" srcOrd="0" destOrd="0" presId="urn:microsoft.com/office/officeart/2005/8/layout/chevron2"/>
    <dgm:cxn modelId="{B44A0AA5-BAC1-481C-A073-607F3FCF5DBD}" srcId="{47E2357B-250A-4C64-BC96-939D2030EB44}" destId="{FE9282DE-40FD-46CB-BA8A-EC9A697D78FA}" srcOrd="2" destOrd="0" parTransId="{3068DE6D-ECDB-4DAB-A307-1F496BF64104}" sibTransId="{64C550DF-2B05-45E7-ADCA-937EB0893232}"/>
    <dgm:cxn modelId="{689597E0-3BAB-4BED-9697-58C881DD0D48}" srcId="{8251D85F-2A89-4F41-8914-0131AC753F0D}" destId="{134E0F92-D6A0-4EA1-AD32-4CB774FD2320}" srcOrd="0" destOrd="0" parTransId="{0CCDA1B3-F68F-468E-8D7F-6817F7EB784F}" sibTransId="{04690551-85CD-4591-A92E-8AA4BFDA7644}"/>
    <dgm:cxn modelId="{B73820E5-37A3-4F64-9680-6071ABD0D73E}" srcId="{FE9282DE-40FD-46CB-BA8A-EC9A697D78FA}" destId="{CB0072FE-094A-453E-86D2-EBD91B9B2604}" srcOrd="0" destOrd="0" parTransId="{92B93E11-3EB2-4B5E-BB86-7B8EFBA0C78A}" sibTransId="{5CB07B2C-8C3B-4582-B210-C22F3429B1F4}"/>
    <dgm:cxn modelId="{5C935C36-DCD1-4EDC-A642-2FD1CD3E430B}" type="presOf" srcId="{8251D85F-2A89-4F41-8914-0131AC753F0D}" destId="{C740325E-589E-44B5-99D2-6C350D8DF34F}" srcOrd="0" destOrd="0" presId="urn:microsoft.com/office/officeart/2005/8/layout/chevron2"/>
    <dgm:cxn modelId="{E82765E9-B42D-4F56-90A2-F4986E143E02}" type="presOf" srcId="{FE9282DE-40FD-46CB-BA8A-EC9A697D78FA}" destId="{3313F106-6747-4CFD-BB7F-335C97D17EC9}" srcOrd="0" destOrd="0" presId="urn:microsoft.com/office/officeart/2005/8/layout/chevron2"/>
    <dgm:cxn modelId="{8B1A1F68-F0A9-4953-A455-9775AB90FACB}" type="presOf" srcId="{47E2357B-250A-4C64-BC96-939D2030EB44}" destId="{259020A4-7816-461C-94DE-96D84E2E57B6}" srcOrd="0" destOrd="0" presId="urn:microsoft.com/office/officeart/2005/8/layout/chevron2"/>
    <dgm:cxn modelId="{25C3BC20-56D2-4B61-B73A-292B8F364B1D}" type="presParOf" srcId="{259020A4-7816-461C-94DE-96D84E2E57B6}" destId="{F19CEA42-DDE2-42CC-829C-B8792C278464}" srcOrd="0" destOrd="0" presId="urn:microsoft.com/office/officeart/2005/8/layout/chevron2"/>
    <dgm:cxn modelId="{ACF2F720-5078-4DAD-A35C-ABFBE2B68780}" type="presParOf" srcId="{F19CEA42-DDE2-42CC-829C-B8792C278464}" destId="{7B5A14F1-DBFC-4A23-A154-982612A2742D}" srcOrd="0" destOrd="0" presId="urn:microsoft.com/office/officeart/2005/8/layout/chevron2"/>
    <dgm:cxn modelId="{94F4C40C-3313-4966-B68A-D4E7160EAD0D}" type="presParOf" srcId="{F19CEA42-DDE2-42CC-829C-B8792C278464}" destId="{546B8A17-B0EE-412D-92DC-B055A55E66DF}" srcOrd="1" destOrd="0" presId="urn:microsoft.com/office/officeart/2005/8/layout/chevron2"/>
    <dgm:cxn modelId="{7AE44959-756B-4DCD-B263-0E412E345B76}" type="presParOf" srcId="{259020A4-7816-461C-94DE-96D84E2E57B6}" destId="{CC0D6408-D6FD-4E6D-BA40-0CCA98A7BCEC}" srcOrd="1" destOrd="0" presId="urn:microsoft.com/office/officeart/2005/8/layout/chevron2"/>
    <dgm:cxn modelId="{1C4A06DA-E193-451C-9588-51AC9E659365}" type="presParOf" srcId="{259020A4-7816-461C-94DE-96D84E2E57B6}" destId="{6B1E4FEC-6B49-4E31-8F82-BBEA239E90C3}" srcOrd="2" destOrd="0" presId="urn:microsoft.com/office/officeart/2005/8/layout/chevron2"/>
    <dgm:cxn modelId="{A8320F67-1F66-415F-B0A6-E15B0F4F40E7}" type="presParOf" srcId="{6B1E4FEC-6B49-4E31-8F82-BBEA239E90C3}" destId="{C740325E-589E-44B5-99D2-6C350D8DF34F}" srcOrd="0" destOrd="0" presId="urn:microsoft.com/office/officeart/2005/8/layout/chevron2"/>
    <dgm:cxn modelId="{E3F11E3B-7044-4163-8739-AE2F0EB95587}" type="presParOf" srcId="{6B1E4FEC-6B49-4E31-8F82-BBEA239E90C3}" destId="{EB4CD7CC-8606-41E3-B404-C4223ACE6349}" srcOrd="1" destOrd="0" presId="urn:microsoft.com/office/officeart/2005/8/layout/chevron2"/>
    <dgm:cxn modelId="{05EC8683-6033-4823-91A7-03002DE6BA6C}" type="presParOf" srcId="{259020A4-7816-461C-94DE-96D84E2E57B6}" destId="{B0B337B4-3F35-44C2-8669-78BF007956A5}" srcOrd="3" destOrd="0" presId="urn:microsoft.com/office/officeart/2005/8/layout/chevron2"/>
    <dgm:cxn modelId="{4C2D72CA-6D6E-4481-A009-529566A65EC9}" type="presParOf" srcId="{259020A4-7816-461C-94DE-96D84E2E57B6}" destId="{A902C2A9-B748-4480-9B63-3C7B956364E7}" srcOrd="4" destOrd="0" presId="urn:microsoft.com/office/officeart/2005/8/layout/chevron2"/>
    <dgm:cxn modelId="{7082363E-16AA-4FE5-AA52-6F1E9E34A73F}" type="presParOf" srcId="{A902C2A9-B748-4480-9B63-3C7B956364E7}" destId="{3313F106-6747-4CFD-BB7F-335C97D17EC9}" srcOrd="0" destOrd="0" presId="urn:microsoft.com/office/officeart/2005/8/layout/chevron2"/>
    <dgm:cxn modelId="{50FB1A58-518B-4F69-A84A-169B9C54F994}" type="presParOf" srcId="{A902C2A9-B748-4480-9B63-3C7B956364E7}" destId="{A1499832-0C94-4B9F-8075-47D3C2D336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A14F1-DBFC-4A23-A154-982612A2742D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1</a:t>
          </a:r>
          <a:endParaRPr lang="ru-RU" sz="4200" kern="1200" dirty="0"/>
        </a:p>
      </dsp:txBody>
      <dsp:txXfrm rot="5400000">
        <a:off x="-326231" y="326692"/>
        <a:ext cx="2174874" cy="1522412"/>
      </dsp:txXfrm>
    </dsp:sp>
    <dsp:sp modelId="{546B8A17-B0EE-412D-92DC-B055A55E66DF}">
      <dsp:nvSpPr>
        <dsp:cNvPr id="0" name=""/>
        <dsp:cNvSpPr/>
      </dsp:nvSpPr>
      <dsp:spPr>
        <a:xfrm rot="5400000">
          <a:off x="3102371" y="-1579498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БАРОККО</a:t>
          </a:r>
          <a:endParaRPr lang="ru-RU" sz="3200" kern="1200" dirty="0"/>
        </a:p>
      </dsp:txBody>
      <dsp:txXfrm rot="5400000">
        <a:off x="3102371" y="-1579498"/>
        <a:ext cx="1413668" cy="4573587"/>
      </dsp:txXfrm>
    </dsp:sp>
    <dsp:sp modelId="{C740325E-589E-44B5-99D2-6C350D8DF34F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solidFill>
          <a:schemeClr val="accent6">
            <a:shade val="50000"/>
            <a:hueOff val="-461694"/>
            <a:satOff val="30780"/>
            <a:lumOff val="40185"/>
            <a:alphaOff val="0"/>
          </a:schemeClr>
        </a:solidFill>
        <a:ln w="38100" cap="flat" cmpd="sng" algn="ctr">
          <a:solidFill>
            <a:schemeClr val="accent6">
              <a:shade val="50000"/>
              <a:hueOff val="-461694"/>
              <a:satOff val="30780"/>
              <a:lumOff val="40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2</a:t>
          </a:r>
          <a:endParaRPr lang="ru-RU" sz="4200" kern="1200" dirty="0"/>
        </a:p>
      </dsp:txBody>
      <dsp:txXfrm rot="5400000">
        <a:off x="-326231" y="2214895"/>
        <a:ext cx="2174874" cy="1522412"/>
      </dsp:txXfrm>
    </dsp:sp>
    <dsp:sp modelId="{EB4CD7CC-8606-41E3-B404-C4223ACE6349}">
      <dsp:nvSpPr>
        <dsp:cNvPr id="0" name=""/>
        <dsp:cNvSpPr/>
      </dsp:nvSpPr>
      <dsp:spPr>
        <a:xfrm rot="5400000">
          <a:off x="3102371" y="308704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-461694"/>
              <a:satOff val="30780"/>
              <a:lumOff val="40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КЛАССИЦИЗМ</a:t>
          </a:r>
          <a:endParaRPr lang="ru-RU" sz="3200" kern="1200" dirty="0"/>
        </a:p>
      </dsp:txBody>
      <dsp:txXfrm rot="5400000">
        <a:off x="3102371" y="308704"/>
        <a:ext cx="1413668" cy="4573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A14F1-DBFC-4A23-A154-982612A2742D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5400000">
        <a:off x="-222646" y="223826"/>
        <a:ext cx="1484312" cy="1039018"/>
      </dsp:txXfrm>
    </dsp:sp>
    <dsp:sp modelId="{546B8A17-B0EE-412D-92DC-B055A55E66DF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ПОРТРЕТЫ</a:t>
          </a:r>
          <a:endParaRPr lang="ru-RU" sz="2900" kern="1200" dirty="0"/>
        </a:p>
      </dsp:txBody>
      <dsp:txXfrm rot="5400000">
        <a:off x="3085107" y="-2044909"/>
        <a:ext cx="964803" cy="5056981"/>
      </dsp:txXfrm>
    </dsp:sp>
    <dsp:sp modelId="{C740325E-589E-44B5-99D2-6C350D8DF34F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381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5400000">
        <a:off x="-222646" y="1512490"/>
        <a:ext cx="1484312" cy="1039018"/>
      </dsp:txXfrm>
    </dsp:sp>
    <dsp:sp modelId="{EB4CD7CC-8606-41E3-B404-C4223ACE6349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ИСТОРИЧЕСКИЕ ПОРТРЕТЫ</a:t>
          </a:r>
          <a:endParaRPr lang="ru-RU" sz="2900" kern="1200" dirty="0"/>
        </a:p>
      </dsp:txBody>
      <dsp:txXfrm rot="5400000">
        <a:off x="3085107" y="-756245"/>
        <a:ext cx="964803" cy="5056981"/>
      </dsp:txXfrm>
    </dsp:sp>
    <dsp:sp modelId="{3313F106-6747-4CFD-BB7F-335C97D17EC9}">
      <dsp:nvSpPr>
        <dsp:cNvPr id="0" name=""/>
        <dsp:cNvSpPr/>
      </dsp:nvSpPr>
      <dsp:spPr>
        <a:xfrm rot="5400000">
          <a:off x="-222646" y="2794415"/>
          <a:ext cx="1484312" cy="1039018"/>
        </a:xfrm>
        <a:prstGeom prst="chevron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381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5400000">
        <a:off x="-222646" y="2794415"/>
        <a:ext cx="1484312" cy="1039018"/>
      </dsp:txXfrm>
    </dsp:sp>
    <dsp:sp modelId="{A1499832-0C94-4B9F-8075-47D3C2D336B7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МИНИАТЮРЫ</a:t>
          </a:r>
          <a:endParaRPr lang="ru-RU" sz="2900" kern="1200" dirty="0"/>
        </a:p>
      </dsp:txBody>
      <dsp:txXfrm rot="5400000">
        <a:off x="3085107" y="532418"/>
        <a:ext cx="964803" cy="50569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A14F1-DBFC-4A23-A154-982612A2742D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5400000">
        <a:off x="-222646" y="223826"/>
        <a:ext cx="1484312" cy="1039018"/>
      </dsp:txXfrm>
    </dsp:sp>
    <dsp:sp modelId="{546B8A17-B0EE-412D-92DC-B055A55E66DF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ПОРТРЕТНЫЙ БЮСТ</a:t>
          </a:r>
          <a:endParaRPr lang="ru-RU" sz="3300" kern="1200" dirty="0"/>
        </a:p>
      </dsp:txBody>
      <dsp:txXfrm rot="5400000">
        <a:off x="3085107" y="-2044909"/>
        <a:ext cx="964803" cy="5056981"/>
      </dsp:txXfrm>
    </dsp:sp>
    <dsp:sp modelId="{C740325E-589E-44B5-99D2-6C350D8DF34F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381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5400000">
        <a:off x="-222646" y="1512490"/>
        <a:ext cx="1484312" cy="1039018"/>
      </dsp:txXfrm>
    </dsp:sp>
    <dsp:sp modelId="{EB4CD7CC-8606-41E3-B404-C4223ACE6349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РЕЛЬЕФ</a:t>
          </a:r>
          <a:endParaRPr lang="ru-RU" sz="3300" kern="1200" dirty="0"/>
        </a:p>
      </dsp:txBody>
      <dsp:txXfrm rot="5400000">
        <a:off x="3085107" y="-756245"/>
        <a:ext cx="964803" cy="5056981"/>
      </dsp:txXfrm>
    </dsp:sp>
    <dsp:sp modelId="{3313F106-6747-4CFD-BB7F-335C97D17EC9}">
      <dsp:nvSpPr>
        <dsp:cNvPr id="0" name=""/>
        <dsp:cNvSpPr/>
      </dsp:nvSpPr>
      <dsp:spPr>
        <a:xfrm rot="5400000">
          <a:off x="-222646" y="2794415"/>
          <a:ext cx="1484312" cy="1039018"/>
        </a:xfrm>
        <a:prstGeom prst="chevron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381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5400000">
        <a:off x="-222646" y="2794415"/>
        <a:ext cx="1484312" cy="1039018"/>
      </dsp:txXfrm>
    </dsp:sp>
    <dsp:sp modelId="{A1499832-0C94-4B9F-8075-47D3C2D336B7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СТАТУЯ</a:t>
          </a:r>
          <a:endParaRPr lang="ru-RU" sz="3300" kern="1200" dirty="0"/>
        </a:p>
      </dsp:txBody>
      <dsp:txXfrm rot="5400000">
        <a:off x="3085107" y="532418"/>
        <a:ext cx="964803" cy="5056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18E2-DF78-47B2-BD36-7DA8C8A0D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E50C-9064-4EF4-8185-CF0DFA30A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B62A-6487-4637-8741-127459AEA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3B11-E44F-43F3-9F9E-ACAE1408E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B7D0-F794-402B-8516-E9B09190B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E596-A8AF-4F0B-A6CD-22E93BBD1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E71E-5951-49B7-85AD-3C90ABB16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D851-1252-4FEB-A9B3-F1CDD901B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5A29-8151-4EA5-A2DD-F6C3A8A5E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F382-4C51-4AFC-818D-745694D35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E6512-FEA5-4659-ABB4-2FB4E636C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5AFA21-9B19-4437-8945-A5B02A7B8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0" r:id="rId2"/>
    <p:sldLayoutId id="2147483809" r:id="rId3"/>
    <p:sldLayoutId id="2147483801" r:id="rId4"/>
    <p:sldLayoutId id="2147483810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0" y="260350"/>
            <a:ext cx="91440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Зимний дворец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24" y="0"/>
            <a:ext cx="3286116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классицизм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1643050"/>
            <a:ext cx="4429156" cy="23495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Василий Иванович Баженов</a:t>
            </a:r>
          </a:p>
        </p:txBody>
      </p:sp>
      <p:sp>
        <p:nvSpPr>
          <p:cNvPr id="8" name="Стрелка вниз 7"/>
          <p:cNvSpPr/>
          <p:nvPr/>
        </p:nvSpPr>
        <p:spPr>
          <a:xfrm rot="18328510">
            <a:off x="5754688" y="849313"/>
            <a:ext cx="646112" cy="60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3438" y="4929198"/>
            <a:ext cx="3429024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1738-1799 гг.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3061629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038"/>
            <a:ext cx="9144000" cy="695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0" y="0"/>
            <a:ext cx="914400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Дом Пашкова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Михайловский(инженерный) замок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0"/>
            <a:ext cx="885828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Определите архитектурный стиль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006703"/>
            <a:ext cx="9144000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Большой дворец в Петергофе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928670"/>
            <a:ext cx="7000892" cy="4539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TextBox 3"/>
          <p:cNvGrpSpPr>
            <a:grpSpLocks/>
          </p:cNvGrpSpPr>
          <p:nvPr/>
        </p:nvGrpSpPr>
        <p:grpSpPr bwMode="auto">
          <a:xfrm>
            <a:off x="19050" y="0"/>
            <a:ext cx="9124950" cy="1006475"/>
            <a:chOff x="-84" y="-100"/>
            <a:chExt cx="5748" cy="634"/>
          </a:xfrm>
        </p:grpSpPr>
        <p:pic>
          <p:nvPicPr>
            <p:cNvPr id="17418" name="TextBox 3">
              <a:hlinkClick r:id="rId2" action="ppaction://hlinksldjump"/>
            </p:cNvPr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84" y="-100"/>
              <a:ext cx="5748" cy="63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22" y="22"/>
              <a:ext cx="5536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solidFill>
                    <a:srgbClr val="FFFFFF"/>
                  </a:solidFill>
                </a:rPr>
                <a:t>Барокко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85720" y="6142911"/>
            <a:ext cx="885828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Дом Пашкова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0" y="0"/>
            <a:ext cx="885828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Определите архитектурный стиль</a:t>
            </a: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928688"/>
            <a:ext cx="80724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TextBox 3"/>
          <p:cNvGrpSpPr>
            <a:grpSpLocks/>
          </p:cNvGrpSpPr>
          <p:nvPr/>
        </p:nvGrpSpPr>
        <p:grpSpPr bwMode="auto">
          <a:xfrm>
            <a:off x="0" y="0"/>
            <a:ext cx="9124950" cy="1006475"/>
            <a:chOff x="-84" y="-100"/>
            <a:chExt cx="5748" cy="634"/>
          </a:xfrm>
        </p:grpSpPr>
        <p:pic>
          <p:nvPicPr>
            <p:cNvPr id="18442" name="TextBox 3">
              <a:hlinkClick r:id="rId2" action="ppaction://hlinksldjump"/>
            </p:cNvPr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84" y="-100"/>
              <a:ext cx="5748" cy="63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22" y="22"/>
              <a:ext cx="5536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solidFill>
                    <a:srgbClr val="FFFFFF"/>
                  </a:solidFill>
                </a:rPr>
                <a:t>Классицизм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785813" y="500063"/>
            <a:ext cx="7643812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06703"/>
            <a:ext cx="9144000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Зимний дворец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0" y="0"/>
            <a:ext cx="914400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Определите архитектурный стиль</a:t>
            </a:r>
          </a:p>
        </p:txBody>
      </p:sp>
      <p:grpSp>
        <p:nvGrpSpPr>
          <p:cNvPr id="2" name="TextBox 3"/>
          <p:cNvGrpSpPr>
            <a:grpSpLocks/>
          </p:cNvGrpSpPr>
          <p:nvPr/>
        </p:nvGrpSpPr>
        <p:grpSpPr bwMode="auto">
          <a:xfrm>
            <a:off x="19050" y="0"/>
            <a:ext cx="9124950" cy="1006475"/>
            <a:chOff x="-84" y="-100"/>
            <a:chExt cx="5748" cy="634"/>
          </a:xfrm>
        </p:grpSpPr>
        <p:pic>
          <p:nvPicPr>
            <p:cNvPr id="19466" name="TextBox 3">
              <a:hlinkClick r:id="rId3" action="ppaction://hlinksldjump"/>
            </p:cNvPr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84" y="-100"/>
              <a:ext cx="5748" cy="63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467" name="Text Box 12"/>
            <p:cNvSpPr txBox="1">
              <a:spLocks noChangeArrowheads="1"/>
            </p:cNvSpPr>
            <p:nvPr/>
          </p:nvSpPr>
          <p:spPr bwMode="auto">
            <a:xfrm>
              <a:off x="22" y="22"/>
              <a:ext cx="5536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solidFill>
                    <a:srgbClr val="FFFFFF"/>
                  </a:solidFill>
                </a:rPr>
                <a:t>Барокко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38" y="285750"/>
            <a:ext cx="5929312" cy="1328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7200" dirty="0"/>
              <a:t>живопись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71604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38" y="285750"/>
            <a:ext cx="5929312" cy="1328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7200" dirty="0"/>
              <a:t>миниатюра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785926"/>
            <a:ext cx="3514734" cy="4506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00338" y="-242888"/>
            <a:ext cx="4002087" cy="1041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/>
              <a:t>портрет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33638" y="1768463"/>
            <a:ext cx="3798687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4163" y="0"/>
            <a:ext cx="8859837" cy="104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/>
              <a:t>Исторический портрет</a:t>
            </a:r>
          </a:p>
        </p:txBody>
      </p:sp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1916113"/>
            <a:ext cx="35004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6" y="1643050"/>
            <a:ext cx="4429156" cy="23495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/>
              <a:t>Дми́трий Григо́рьевич Леви́цкий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4929198"/>
            <a:ext cx="3429024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1735-1822 гг.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3798687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381258" cy="2381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714356"/>
            <a:ext cx="2352688" cy="2714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143116"/>
            <a:ext cx="2319346" cy="2319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071942"/>
            <a:ext cx="2940714" cy="2324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214438"/>
            <a:ext cx="312102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19556893">
            <a:off x="4338638" y="5040313"/>
            <a:ext cx="785812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547817">
            <a:off x="3692525" y="1338263"/>
            <a:ext cx="785813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7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908050"/>
            <a:ext cx="33909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001056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Портрет П.А.Демидова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53" y="5640650"/>
            <a:ext cx="8849094" cy="9360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FFFFFF"/>
                </a:solidFill>
                <a:latin typeface="Arial" charset="0"/>
              </a:rPr>
              <a:t>Екатерина 2- законодательница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1643050"/>
            <a:ext cx="4929222" cy="23495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Владимир Лукич </a:t>
            </a:r>
            <a:r>
              <a:rPr lang="ru-RU" sz="4400" b="1" dirty="0" err="1"/>
              <a:t>Боровиковский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4929198"/>
            <a:ext cx="3429024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1757-1825 гг.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3431274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500034" y="214290"/>
            <a:ext cx="8001056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Портрет М.И.Лопухиной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142984"/>
            <a:ext cx="3310414" cy="4210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2910" y="5715016"/>
            <a:ext cx="8001056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Портрет Г.С.Волконского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142984"/>
            <a:ext cx="3380809" cy="4074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85728"/>
            <a:ext cx="657229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7200" dirty="0"/>
              <a:t>скульптура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71604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85728"/>
            <a:ext cx="657229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rgbClr val="FFFFFF"/>
                </a:solidFill>
                <a:latin typeface="Arial" charset="0"/>
              </a:rPr>
              <a:t>Портретный бюст</a:t>
            </a: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3059113" y="2205038"/>
            <a:ext cx="33099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1573213"/>
            <a:ext cx="3411538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/>
          <p:nvPr/>
        </p:nvSpPr>
        <p:spPr>
          <a:xfrm>
            <a:off x="1319190" y="273028"/>
            <a:ext cx="657229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rgbClr val="FFFFFF"/>
                </a:solidFill>
                <a:latin typeface="Arial" charset="0"/>
              </a:rPr>
              <a:t>Рельеф</a:t>
            </a:r>
          </a:p>
        </p:txBody>
      </p:sp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1833563"/>
            <a:ext cx="3411537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1390628" y="273028"/>
            <a:ext cx="657229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rgbClr val="FFFFFF"/>
                </a:solidFill>
                <a:latin typeface="Arial" charset="0"/>
              </a:rPr>
              <a:t>статуя</a:t>
            </a:r>
          </a:p>
        </p:txBody>
      </p:sp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1700213"/>
            <a:ext cx="415290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1500174"/>
            <a:ext cx="4929222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/>
              <a:t>Федо́т Ива́нович Шу́бин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4929198"/>
            <a:ext cx="3429024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1740-1805 гг.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210" y="1428736"/>
            <a:ext cx="3587917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3643306" cy="486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285860"/>
            <a:ext cx="3381392" cy="4733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7858180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БЮСТ М.В.ЛОМОНОСОВА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6006703"/>
            <a:ext cx="7858180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БЮСТ ПАВЛА </a:t>
            </a:r>
            <a:r>
              <a:rPr lang="en-US" sz="4400" b="1" dirty="0"/>
              <a:t>I</a:t>
            </a:r>
            <a:endParaRPr lang="ru-RU" sz="4400" b="1" dirty="0"/>
          </a:p>
        </p:txBody>
      </p:sp>
      <p:sp>
        <p:nvSpPr>
          <p:cNvPr id="8" name="Стрелка вправо 7"/>
          <p:cNvSpPr/>
          <p:nvPr/>
        </p:nvSpPr>
        <p:spPr>
          <a:xfrm rot="12796521">
            <a:off x="3632200" y="5286375"/>
            <a:ext cx="928688" cy="5000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648491">
            <a:off x="4349750" y="1543050"/>
            <a:ext cx="928688" cy="5000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1500174"/>
            <a:ext cx="4929222" cy="23495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/>
              <a:t>Михаи́л Ива́нович Козло́вский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4929198"/>
            <a:ext cx="3429024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17</a:t>
            </a:r>
            <a:r>
              <a:rPr lang="en-US" sz="4400" b="1" dirty="0"/>
              <a:t>53</a:t>
            </a:r>
            <a:r>
              <a:rPr lang="ru-RU" sz="4400" b="1" dirty="0"/>
              <a:t>-180</a:t>
            </a:r>
            <a:r>
              <a:rPr lang="en-US" sz="4400" b="1" dirty="0"/>
              <a:t>2</a:t>
            </a:r>
            <a:r>
              <a:rPr lang="ru-RU" sz="4400" b="1" dirty="0"/>
              <a:t> гг.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40000"/>
          </a:blip>
          <a:srcRect/>
          <a:stretch>
            <a:fillRect/>
          </a:stretch>
        </p:blipFill>
        <p:spPr bwMode="auto">
          <a:xfrm>
            <a:off x="642910" y="1142984"/>
            <a:ext cx="2743200" cy="401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472" y="1785926"/>
            <a:ext cx="4000528" cy="30987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САМСОН,</a:t>
            </a:r>
          </a:p>
          <a:p>
            <a:pPr algn="ctr">
              <a:defRPr/>
            </a:pPr>
            <a:r>
              <a:rPr lang="ru-RU" sz="4400" b="1" dirty="0"/>
              <a:t>РАЗРЫВАЮЩИЙ ПАСТЬ ЛЬВА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47604"/>
            <a:ext cx="5107797" cy="681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1500174"/>
            <a:ext cx="4929222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/>
              <a:t>Этье́н Мори́с Фальконе́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4929198"/>
            <a:ext cx="3429024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1716-1791 гг.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3632441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642918"/>
            <a:ext cx="7643866" cy="102244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Культура 18 века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85813" y="2286000"/>
            <a:ext cx="3929062" cy="919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/>
              <a:t>архитектура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857500" y="3714750"/>
            <a:ext cx="3929063" cy="919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/>
              <a:t>живопись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5143512"/>
            <a:ext cx="3929062" cy="919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/>
              <a:t>скульптура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286000" y="1714500"/>
            <a:ext cx="642938" cy="64293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43438" y="1714500"/>
            <a:ext cx="642937" cy="20716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643688" y="1714500"/>
            <a:ext cx="642937" cy="33575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214290"/>
            <a:ext cx="6500858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МЕДНЫЙ ВСАДНИК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285860"/>
            <a:ext cx="6753225" cy="5057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183562" cy="1052513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Алгоритм создания страницы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38" y="2357438"/>
            <a:ext cx="2857500" cy="335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Заготовка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4938" y="2357438"/>
            <a:ext cx="2857500" cy="335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Новый документ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43313" y="3643313"/>
            <a:ext cx="1357312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285750"/>
            <a:ext cx="78581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Правка/копировать</a:t>
            </a:r>
          </a:p>
          <a:p>
            <a:pPr algn="ctr">
              <a:defRPr/>
            </a:pPr>
            <a:r>
              <a:rPr lang="ru-RU" sz="3600" b="1" dirty="0"/>
              <a:t>Правка/Вставить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63" y="285750"/>
            <a:ext cx="78581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Разбиение текста на колонки: </a:t>
            </a:r>
            <a:r>
              <a:rPr lang="ru-RU" sz="3600" b="1" dirty="0">
                <a:solidFill>
                  <a:srgbClr val="002060"/>
                </a:solidFill>
              </a:rPr>
              <a:t>Формат/Колонки</a:t>
            </a:r>
          </a:p>
        </p:txBody>
      </p:sp>
      <p:sp>
        <p:nvSpPr>
          <p:cNvPr id="2" name="Скругленный прямоугольник 3"/>
          <p:cNvSpPr/>
          <p:nvPr/>
        </p:nvSpPr>
        <p:spPr>
          <a:xfrm>
            <a:off x="468313" y="2060575"/>
            <a:ext cx="78581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FFFFFF"/>
                </a:solidFill>
                <a:latin typeface="Arial" charset="0"/>
              </a:rPr>
              <a:t>Установка рамки документа</a:t>
            </a:r>
            <a:r>
              <a:rPr lang="ru-RU" sz="3600" b="1">
                <a:solidFill>
                  <a:srgbClr val="FFFFFF"/>
                </a:solidFill>
              </a:rPr>
              <a:t> </a:t>
            </a:r>
            <a:r>
              <a:rPr lang="ru-RU" sz="3600" b="1">
                <a:solidFill>
                  <a:srgbClr val="002060"/>
                </a:solidFill>
              </a:rPr>
              <a:t>Формат/</a:t>
            </a:r>
            <a:r>
              <a:rPr lang="ru-RU" sz="3600" b="1">
                <a:solidFill>
                  <a:srgbClr val="002060"/>
                </a:solidFill>
                <a:latin typeface="Arial" charset="0"/>
              </a:rPr>
              <a:t>Граница и заливки</a:t>
            </a:r>
          </a:p>
        </p:txBody>
      </p:sp>
      <p:sp>
        <p:nvSpPr>
          <p:cNvPr id="3" name="Скругленный прямоугольник 3"/>
          <p:cNvSpPr/>
          <p:nvPr/>
        </p:nvSpPr>
        <p:spPr>
          <a:xfrm>
            <a:off x="468313" y="3644900"/>
            <a:ext cx="78581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FFFFFF"/>
                </a:solidFill>
                <a:latin typeface="Arial" charset="0"/>
              </a:rPr>
              <a:t>Буквица</a:t>
            </a:r>
            <a:r>
              <a:rPr lang="ru-RU" sz="3600" b="1">
                <a:solidFill>
                  <a:srgbClr val="FFFFFF"/>
                </a:solidFill>
              </a:rPr>
              <a:t> </a:t>
            </a:r>
            <a:endParaRPr lang="ru-RU" sz="3600" b="1">
              <a:solidFill>
                <a:srgbClr val="FFFFFF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3600" b="1">
                <a:solidFill>
                  <a:srgbClr val="002060"/>
                </a:solidFill>
                <a:latin typeface="Arial" charset="0"/>
              </a:rPr>
              <a:t>Буквица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357166"/>
            <a:ext cx="6786610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7200" dirty="0"/>
              <a:t>архитектура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571604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24" y="0"/>
            <a:ext cx="3286116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барокко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1643050"/>
            <a:ext cx="4429156" cy="23495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/>
              <a:t>Доме́нико Андре́а Трези́ни</a:t>
            </a:r>
            <a:endParaRPr lang="ru-RU" sz="4400" b="1" dirty="0"/>
          </a:p>
        </p:txBody>
      </p:sp>
      <p:sp>
        <p:nvSpPr>
          <p:cNvPr id="8" name="Стрелка вниз 7"/>
          <p:cNvSpPr/>
          <p:nvPr/>
        </p:nvSpPr>
        <p:spPr>
          <a:xfrm rot="18328510">
            <a:off x="5754688" y="849313"/>
            <a:ext cx="646112" cy="60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3438" y="4929198"/>
            <a:ext cx="3429024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1670-1734 гг.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428596" y="1357298"/>
            <a:ext cx="2500330" cy="5021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185371"/>
            <a:ext cx="4248169" cy="5672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7643866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Петропавловский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8"/>
            <a:ext cx="91440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7643866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Здание 12 коллегий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24" y="0"/>
            <a:ext cx="3286116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барокко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1643050"/>
            <a:ext cx="4429156" cy="23495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/>
              <a:t>Франче́ско Бартоломе́о Растре́лли</a:t>
            </a:r>
            <a:endParaRPr lang="ru-RU" sz="4400" b="1" dirty="0"/>
          </a:p>
        </p:txBody>
      </p:sp>
      <p:sp>
        <p:nvSpPr>
          <p:cNvPr id="8" name="Стрелка вниз 7"/>
          <p:cNvSpPr/>
          <p:nvPr/>
        </p:nvSpPr>
        <p:spPr>
          <a:xfrm rot="18328510">
            <a:off x="5754688" y="849313"/>
            <a:ext cx="646112" cy="60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3438" y="4929198"/>
            <a:ext cx="3429024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1700-1771 гг.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1612"/>
            <a:ext cx="3421820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Большой дворец в Петергофе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370</TotalTime>
  <Words>168</Words>
  <Application>Microsoft Office PowerPoint</Application>
  <PresentationFormat>Экран (4:3)</PresentationFormat>
  <Paragraphs>81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Constantia</vt:lpstr>
      <vt:lpstr>Wingdings 2</vt:lpstr>
      <vt:lpstr>Calibri</vt:lpstr>
      <vt:lpstr>Times New Roman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Алгоритм создания страницы</vt:lpstr>
      <vt:lpstr>Слайд 32</vt:lpstr>
      <vt:lpstr>Слайд 33</vt:lpstr>
      <vt:lpstr>Слайд 34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re</cp:lastModifiedBy>
  <cp:revision>75</cp:revision>
  <dcterms:created xsi:type="dcterms:W3CDTF">2010-04-06T15:52:04Z</dcterms:created>
  <dcterms:modified xsi:type="dcterms:W3CDTF">2014-06-27T17:13:10Z</dcterms:modified>
</cp:coreProperties>
</file>