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2006_2007/articles/417203/img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технологии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Строительство острога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Деревянное   зодчество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389" t="3571" r="50000" b="50000"/>
          <a:stretch>
            <a:fillRect/>
          </a:stretch>
        </p:blipFill>
        <p:spPr bwMode="auto">
          <a:xfrm>
            <a:off x="928662" y="1928802"/>
            <a:ext cx="2714644" cy="2071702"/>
          </a:xfrm>
          <a:prstGeom prst="rect">
            <a:avLst/>
          </a:prstGeom>
          <a:noFill/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/>
          <a:srcRect l="2709" t="51212" r="50600" b="1682"/>
          <a:stretch>
            <a:fillRect/>
          </a:stretch>
        </p:blipFill>
        <p:spPr bwMode="auto">
          <a:xfrm>
            <a:off x="1928794" y="3929066"/>
            <a:ext cx="2605098" cy="2143140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/>
          <a:srcRect l="52954" t="52424" r="1600" b="3660"/>
          <a:stretch>
            <a:fillRect/>
          </a:stretch>
        </p:blipFill>
        <p:spPr bwMode="auto">
          <a:xfrm>
            <a:off x="5715008" y="3786190"/>
            <a:ext cx="2428892" cy="214314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/>
          <a:srcRect l="50200" t="1818" r="1600" b="49091"/>
          <a:stretch>
            <a:fillRect/>
          </a:stretch>
        </p:blipFill>
        <p:spPr bwMode="auto">
          <a:xfrm>
            <a:off x="4643438" y="1928802"/>
            <a:ext cx="2571768" cy="214314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Все это сотворили руки человека, и профессия его – плотник.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http://festival.1september.ru/2006_2007/articles/417203/img2.jpg"/>
          <p:cNvPicPr>
            <a:picLocks noGrp="1"/>
          </p:cNvPicPr>
          <p:nvPr>
            <p:ph sz="half" idx="1"/>
          </p:nvPr>
        </p:nvPicPr>
        <p:blipFill>
          <a:blip r:embed="rId2" r:link="rId3"/>
          <a:srcRect l="1783" t="7282" r="74400" b="7767"/>
          <a:stretch>
            <a:fillRect/>
          </a:stretch>
        </p:blipFill>
        <p:spPr bwMode="auto">
          <a:xfrm>
            <a:off x="857224" y="2071678"/>
            <a:ext cx="2286016" cy="3071834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8" name="Рисунок 7" descr="http://festival.1september.ru/2006_2007/articles/417203/img2.jpg"/>
          <p:cNvPicPr/>
          <p:nvPr/>
        </p:nvPicPr>
        <p:blipFill>
          <a:blip r:embed="rId2" r:link="rId3"/>
          <a:srcRect l="27600" t="14532" r="28600" b="4433"/>
          <a:stretch>
            <a:fillRect/>
          </a:stretch>
        </p:blipFill>
        <p:spPr bwMode="auto">
          <a:xfrm>
            <a:off x="3421600" y="2643182"/>
            <a:ext cx="2428892" cy="2286016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9" name="Содержимое 8" descr="http://festival.1september.ru/2006_2007/articles/417203/img2.jpg"/>
          <p:cNvPicPr>
            <a:picLocks noGrp="1"/>
          </p:cNvPicPr>
          <p:nvPr>
            <p:ph sz="half" idx="2"/>
          </p:nvPr>
        </p:nvPicPr>
        <p:blipFill>
          <a:blip r:embed="rId2" r:link="rId3"/>
          <a:srcRect l="74484" t="2709" r="1800" b="3448"/>
          <a:stretch>
            <a:fillRect/>
          </a:stretch>
        </p:blipFill>
        <p:spPr bwMode="auto">
          <a:xfrm>
            <a:off x="6112104" y="2071678"/>
            <a:ext cx="2286016" cy="3143272"/>
          </a:xfrm>
          <a:prstGeom prst="rect">
            <a:avLst/>
          </a:prstGeom>
          <a:noFill/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Плотник  и  столяр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Плотничные работы, </a:t>
            </a:r>
            <a:r>
              <a:rPr lang="ru-RU" dirty="0" smtClean="0"/>
              <a:t>включают: изготовление </a:t>
            </a:r>
            <a:r>
              <a:rPr lang="ru-RU" dirty="0" smtClean="0"/>
              <a:t>и монтаж деревянных конструкций наружных стен, перекрытий, крыши, настилку полов, установку и разборку лесов, опалубки и т.д.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Столярные работы, </a:t>
            </a:r>
            <a:r>
              <a:rPr lang="ru-RU" dirty="0" smtClean="0"/>
              <a:t>включают: изготовление </a:t>
            </a:r>
            <a:r>
              <a:rPr lang="ru-RU" dirty="0" smtClean="0"/>
              <a:t>и сборку оконных и дверных блоков и других изделий, а также их монтаж на строительном объекте.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Инструменты  плотника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img3"/>
          <p:cNvPicPr>
            <a:picLocks noGrp="1"/>
          </p:cNvPicPr>
          <p:nvPr>
            <p:ph sz="half" idx="1"/>
          </p:nvPr>
        </p:nvPicPr>
        <p:blipFill>
          <a:blip r:embed="rId2"/>
          <a:srcRect r="71400"/>
          <a:stretch>
            <a:fillRect/>
          </a:stretch>
        </p:blipFill>
        <p:spPr bwMode="auto">
          <a:xfrm>
            <a:off x="857224" y="1857364"/>
            <a:ext cx="2143140" cy="214314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5" descr="img3"/>
          <p:cNvPicPr/>
          <p:nvPr/>
        </p:nvPicPr>
        <p:blipFill>
          <a:blip r:embed="rId2"/>
          <a:srcRect l="35600" r="35400"/>
          <a:stretch>
            <a:fillRect/>
          </a:stretch>
        </p:blipFill>
        <p:spPr bwMode="auto">
          <a:xfrm>
            <a:off x="3214678" y="2571744"/>
            <a:ext cx="2643205" cy="1714511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7" name="Содержимое 6" descr="img3"/>
          <p:cNvPicPr>
            <a:picLocks noGrp="1"/>
          </p:cNvPicPr>
          <p:nvPr>
            <p:ph sz="half" idx="2"/>
          </p:nvPr>
        </p:nvPicPr>
        <p:blipFill>
          <a:blip r:embed="rId2"/>
          <a:srcRect l="70600"/>
          <a:stretch>
            <a:fillRect/>
          </a:stretch>
        </p:blipFill>
        <p:spPr bwMode="auto">
          <a:xfrm>
            <a:off x="5977731" y="3362324"/>
            <a:ext cx="2523359" cy="199550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Предпосылки  создания  укреплений: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а) выгодное географическое положение (обычно остроги выстраивались в местах слияния рек, которые служили естественными дорогами), соблюдение питьевого режима;</a:t>
            </a:r>
          </a:p>
          <a:p>
            <a:r>
              <a:rPr lang="ru-RU" dirty="0" smtClean="0"/>
              <a:t>б) пересечение волоковых дорог (в последствии тракторов);</a:t>
            </a:r>
          </a:p>
          <a:p>
            <a:r>
              <a:rPr lang="ru-RU" dirty="0" smtClean="0"/>
              <a:t>в) выбирались места для успешного развития сельского хозяйства, так как переселенцы должны были обеспечивать себя сами;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г) место должно было быть ровным и достаточно большим для возможности роста поселения и обеспечивать обзор крепостей;</a:t>
            </a:r>
          </a:p>
          <a:p>
            <a:r>
              <a:rPr lang="ru-RU" dirty="0" smtClean="0"/>
              <a:t>д) острог должен быть теплым, достаточно просторным для того, чтобы люди могли пережить суровые сибирские зимы;</a:t>
            </a:r>
          </a:p>
          <a:p>
            <a:r>
              <a:rPr lang="ru-RU" dirty="0" smtClean="0"/>
              <a:t>е) при строительстве острога учитывалась возможность хранения продуктов.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Способы 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соединения бревен при строительстве домов из круглого леса 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Image1392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314327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Image1393"/>
          <p:cNvPicPr>
            <a:picLocks noGrp="1"/>
          </p:cNvPicPr>
          <p:nvPr>
            <p:ph sz="half" idx="2"/>
          </p:nvPr>
        </p:nvPicPr>
        <p:blipFill>
          <a:blip r:embed="rId3">
            <a:lum bright="-6000" contrast="10000"/>
          </a:blip>
          <a:srcRect b="5357"/>
          <a:stretch>
            <a:fillRect/>
          </a:stretch>
        </p:blipFill>
        <p:spPr bwMode="auto">
          <a:xfrm>
            <a:off x="5214942" y="2428868"/>
            <a:ext cx="25717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186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Строительство острога</vt:lpstr>
      <vt:lpstr>Деревянное   зодчество</vt:lpstr>
      <vt:lpstr>Все это сотворили руки человека, и профессия его – плотник. </vt:lpstr>
      <vt:lpstr>Плотник  и  столяр</vt:lpstr>
      <vt:lpstr>Инструменты  плотника</vt:lpstr>
      <vt:lpstr>      Предпосылки  создания  укреплений:  </vt:lpstr>
      <vt:lpstr>Способы  соединения бревен при строительстве домов из круглого леса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острога</dc:title>
  <cp:lastModifiedBy>1234</cp:lastModifiedBy>
  <cp:revision>4</cp:revision>
  <dcterms:modified xsi:type="dcterms:W3CDTF">2009-11-07T12:55:23Z</dcterms:modified>
</cp:coreProperties>
</file>