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3" r:id="rId2"/>
    <p:sldId id="256" r:id="rId3"/>
    <p:sldId id="257" r:id="rId4"/>
    <p:sldId id="260" r:id="rId5"/>
    <p:sldId id="264" r:id="rId6"/>
    <p:sldId id="259" r:id="rId7"/>
    <p:sldId id="265" r:id="rId8"/>
    <p:sldId id="266" r:id="rId9"/>
    <p:sldId id="258" r:id="rId10"/>
    <p:sldId id="268" r:id="rId11"/>
    <p:sldId id="261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C966-2A35-4E5E-B399-D88FCEBFE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A65715-BE2D-481D-BB12-F22EA3A7866F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451D69-8274-4E64-BE4A-B660485D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6;&#1083;&#1103;%20&#1054;&#1083;&#1080;\O%20Tannenbaum2.mid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6;&#1083;&#1103;%20&#1054;&#1083;&#1080;\Stille%20Nacht1.mid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183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675" y="3786190"/>
            <a:ext cx="4378325" cy="307181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Object 4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4143372" cy="3429000"/>
          </a:xfrm>
          <a:prstGeom prst="rect">
            <a:avLst/>
          </a:prstGeom>
          <a:noFill/>
          <a:effectLst/>
        </p:spPr>
      </p:pic>
      <p:pic>
        <p:nvPicPr>
          <p:cNvPr id="13" name="Рисунок 12" descr="C:\Documents and Settings\home\Мои документы\Загрузки\TS0300095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9"/>
            <a:ext cx="435768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home\Мои документы\Мои рисунки\Организатор клипов (Microsoft)\j0412022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0"/>
            <a:ext cx="435768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9" descr="j02127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285992"/>
            <a:ext cx="2090741" cy="22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 rot="-2039416">
            <a:off x="3970741" y="1808134"/>
            <a:ext cx="5040312" cy="2016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Oh, Tannenbaum!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1510" name="Picture 6" descr="elk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 smtClean="0"/>
              <a:t>     </a:t>
            </a:r>
            <a:br>
              <a:rPr lang="de-DE" dirty="0" smtClean="0"/>
            </a:br>
            <a:r>
              <a:rPr lang="de-DE" dirty="0" smtClean="0"/>
              <a:t>    </a:t>
            </a:r>
            <a:endParaRPr lang="de-DE" dirty="0"/>
          </a:p>
        </p:txBody>
      </p:sp>
      <p:pic>
        <p:nvPicPr>
          <p:cNvPr id="9" name="O Tannenbaum2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43570" y="214290"/>
            <a:ext cx="304800" cy="304800"/>
          </a:xfrm>
          <a:prstGeom prst="rect">
            <a:avLst/>
          </a:prstGeom>
        </p:spPr>
      </p:pic>
      <p:pic>
        <p:nvPicPr>
          <p:cNvPr id="10" name="Picture 8" descr="weihnachtsmotiv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85728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weihnachtsgirlande_5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4864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7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5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6147" name="Picture 3" descr="MPj044028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21578"/>
            <a:ext cx="3357570" cy="50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MCj04397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495429" cy="149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MCj04397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715016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MCj0439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14290"/>
            <a:ext cx="1042990" cy="104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MCj0439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642918"/>
            <a:ext cx="1185866" cy="11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MCj0439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716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MCj0439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8572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MCj043977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143108" cy="21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MCj043977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MCj043977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MCj043977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MCj043977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4371" y="2143116"/>
            <a:ext cx="49955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B050"/>
                </a:solidFill>
              </a:rPr>
              <a:t>Weihnachten heißt,</a:t>
            </a:r>
          </a:p>
          <a:p>
            <a:pPr algn="ctr"/>
            <a:r>
              <a:rPr lang="de-DE" sz="2800" b="1" i="1" dirty="0" smtClean="0">
                <a:solidFill>
                  <a:srgbClr val="00B050"/>
                </a:solidFill>
              </a:rPr>
              <a:t>Schwache Menschen zu pflegen.</a:t>
            </a:r>
          </a:p>
          <a:p>
            <a:pPr algn="ctr"/>
            <a:r>
              <a:rPr lang="de-DE" sz="2800" b="1" i="1" dirty="0" err="1" smtClean="0">
                <a:solidFill>
                  <a:srgbClr val="00B050"/>
                </a:solidFill>
              </a:rPr>
              <a:t>Fürsorgpflicht</a:t>
            </a:r>
            <a:r>
              <a:rPr lang="de-DE" sz="2800" b="1" i="1" dirty="0" smtClean="0">
                <a:solidFill>
                  <a:srgbClr val="00B050"/>
                </a:solidFill>
              </a:rPr>
              <a:t> soll dich</a:t>
            </a:r>
          </a:p>
          <a:p>
            <a:pPr algn="ctr"/>
            <a:r>
              <a:rPr lang="de-DE" sz="2800" b="1" i="1" dirty="0" smtClean="0">
                <a:solidFill>
                  <a:srgbClr val="00B050"/>
                </a:solidFill>
              </a:rPr>
              <a:t>Dazu bewegen.</a:t>
            </a:r>
          </a:p>
          <a:p>
            <a:pPr algn="ctr"/>
            <a:r>
              <a:rPr lang="de-DE" sz="2800" b="1" i="1" dirty="0" smtClean="0">
                <a:solidFill>
                  <a:srgbClr val="00B050"/>
                </a:solidFill>
              </a:rPr>
              <a:t>Tue es gerne und tue es bald,</a:t>
            </a:r>
          </a:p>
          <a:p>
            <a:pPr algn="ctr"/>
            <a:r>
              <a:rPr lang="de-DE" sz="2800" b="1" i="1" dirty="0" smtClean="0">
                <a:solidFill>
                  <a:srgbClr val="00B050"/>
                </a:solidFill>
              </a:rPr>
              <a:t>Und denke daran:</a:t>
            </a:r>
          </a:p>
          <a:p>
            <a:pPr algn="ctr"/>
            <a:r>
              <a:rPr lang="de-DE" sz="2800" b="1" i="1" dirty="0" smtClean="0">
                <a:solidFill>
                  <a:srgbClr val="00B050"/>
                </a:solidFill>
              </a:rPr>
              <a:t>Auch du wirst mal alt!</a:t>
            </a:r>
            <a:endParaRPr lang="de-DE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332037"/>
            <a:ext cx="3500462" cy="4525963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Головной убор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Борода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Верхняя одежда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Пояс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На лице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Во рту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Помощники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Транспортное средство</a:t>
            </a:r>
            <a:endParaRPr lang="ru-RU" sz="2400" dirty="0"/>
          </a:p>
        </p:txBody>
      </p:sp>
      <p:pic>
        <p:nvPicPr>
          <p:cNvPr id="4" name="Рисунок 3" descr="b44456f51403.png"/>
          <p:cNvPicPr>
            <a:picLocks noChangeAspect="1"/>
          </p:cNvPicPr>
          <p:nvPr/>
        </p:nvPicPr>
        <p:blipFill>
          <a:blip r:embed="rId2" cstate="print"/>
          <a:srcRect r="36719"/>
          <a:stretch>
            <a:fillRect/>
          </a:stretch>
        </p:blipFill>
        <p:spPr>
          <a:xfrm>
            <a:off x="214282" y="2928937"/>
            <a:ext cx="2571741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4622f67893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42852"/>
            <a:ext cx="228156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r="42836"/>
          <a:stretch>
            <a:fillRect/>
          </a:stretch>
        </p:blipFill>
        <p:spPr bwMode="auto">
          <a:xfrm>
            <a:off x="6929454" y="3071786"/>
            <a:ext cx="2005592" cy="378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000636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928802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285992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214290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500174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5857892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8572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714356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643314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MCj04397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643314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tille Nacht1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5000636"/>
            <a:ext cx="295276" cy="2952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0440" y="1"/>
            <a:ext cx="688291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Viele gute Wunsche </a:t>
            </a:r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für</a:t>
            </a:r>
          </a:p>
          <a:p>
            <a:pPr algn="ctr"/>
            <a:endParaRPr lang="de-DE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de-DE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de-DE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de-DE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de-DE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de-DE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de-DE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WEIHNACHTEN!</a:t>
            </a:r>
            <a:endParaRPr lang="de-DE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картинк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6225" y="-214313"/>
            <a:ext cx="969645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473005"/>
            <a:ext cx="9049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70C0"/>
                </a:solidFill>
              </a:rPr>
              <a:t>Der</a:t>
            </a:r>
            <a:r>
              <a:rPr lang="en-US" sz="2800" b="1" i="1" dirty="0" smtClean="0">
                <a:solidFill>
                  <a:srgbClr val="0070C0"/>
                </a:solidFill>
              </a:rPr>
              <a:t> Winter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ist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da</a:t>
            </a:r>
            <a:r>
              <a:rPr lang="en-US" sz="2800" b="1" i="1" dirty="0" smtClean="0">
                <a:solidFill>
                  <a:srgbClr val="0070C0"/>
                </a:solidFill>
              </a:rPr>
              <a:t>.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Er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beginnt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im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Dezember</a:t>
            </a:r>
            <a:r>
              <a:rPr lang="en-US" sz="2800" b="1" i="1" dirty="0" smtClean="0">
                <a:solidFill>
                  <a:srgbClr val="0070C0"/>
                </a:solidFill>
              </a:rPr>
              <a:t> und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dauert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3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Monate</a:t>
            </a:r>
            <a:r>
              <a:rPr lang="en-US" sz="2800" b="1" i="1" dirty="0" smtClean="0">
                <a:solidFill>
                  <a:srgbClr val="0070C0"/>
                </a:solidFill>
              </a:rPr>
              <a:t>: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Dezember</a:t>
            </a:r>
            <a:r>
              <a:rPr lang="en-US" sz="2800" b="1" i="1" dirty="0" smtClean="0">
                <a:solidFill>
                  <a:srgbClr val="0070C0"/>
                </a:solidFill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Januar</a:t>
            </a:r>
            <a:r>
              <a:rPr lang="en-US" sz="2800" b="1" i="1" dirty="0" smtClean="0">
                <a:solidFill>
                  <a:srgbClr val="0070C0"/>
                </a:solidFill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Februar</a:t>
            </a:r>
            <a:r>
              <a:rPr lang="en-US" sz="2800" b="1" i="1" dirty="0" smtClean="0">
                <a:solidFill>
                  <a:srgbClr val="0070C0"/>
                </a:solidFill>
              </a:rPr>
              <a:t>.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Dezember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ist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der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lustigste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Wintermonat</a:t>
            </a:r>
            <a:r>
              <a:rPr lang="en-US" sz="2800" b="1" i="1" dirty="0" smtClean="0">
                <a:solidFill>
                  <a:srgbClr val="0070C0"/>
                </a:solidFill>
              </a:rPr>
              <a:t>.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2050" name="Picture 2" descr="C:\Documents and Settings\Admin\Мои документы\картин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6" y="0"/>
            <a:ext cx="9137244" cy="6858000"/>
          </a:xfrm>
          <a:prstGeom prst="rect">
            <a:avLst/>
          </a:prstGeom>
          <a:noFill/>
        </p:spPr>
      </p:pic>
      <p:pic>
        <p:nvPicPr>
          <p:cNvPr id="5" name="Picture 13" descr="newy6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85992"/>
            <a:ext cx="2112176" cy="42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04572" y="1357298"/>
            <a:ext cx="43200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70C0"/>
                </a:solidFill>
              </a:rPr>
              <a:t>Weihnachten heißt,</a:t>
            </a: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</a:rPr>
              <a:t> keine Menschen zu hassen,</a:t>
            </a: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</a:rPr>
              <a:t>Sei es zu Hause,</a:t>
            </a: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</a:rPr>
              <a:t> auf Platzen und Straßen.</a:t>
            </a: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</a:rPr>
              <a:t>Ehre die Nächsten </a:t>
            </a: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</a:rPr>
              <a:t>und andere Leute,</a:t>
            </a: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</a:rPr>
              <a:t>Lebe in Frieden </a:t>
            </a:r>
          </a:p>
          <a:p>
            <a:pPr algn="ctr"/>
            <a:r>
              <a:rPr lang="de-DE" sz="2800" b="1" i="1" dirty="0" smtClean="0">
                <a:solidFill>
                  <a:srgbClr val="0070C0"/>
                </a:solidFill>
              </a:rPr>
              <a:t>und bring ihnen Freude!</a:t>
            </a:r>
            <a:endParaRPr lang="de-DE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картинк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w_linie_u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57800"/>
            <a:ext cx="830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4357694"/>
            <a:ext cx="3738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chemeClr val="bg1"/>
                </a:solidFill>
              </a:rPr>
              <a:t>Der</a:t>
            </a:r>
            <a:r>
              <a:rPr lang="en-US" sz="4000" b="1" i="1" dirty="0" smtClean="0">
                <a:solidFill>
                  <a:schemeClr val="bg1"/>
                </a:solidFill>
              </a:rPr>
              <a:t> 6. </a:t>
            </a:r>
            <a:r>
              <a:rPr lang="en-US" sz="4000" b="1" i="1" dirty="0" err="1" smtClean="0">
                <a:solidFill>
                  <a:schemeClr val="bg1"/>
                </a:solidFill>
              </a:rPr>
              <a:t>Dezember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/>
          <p:cNvSpPr>
            <a:spLocks noChangeArrowheads="1"/>
          </p:cNvSpPr>
          <p:nvPr/>
        </p:nvSpPr>
        <p:spPr bwMode="auto">
          <a:xfrm flipH="1">
            <a:off x="2051050" y="2420938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S</a:t>
            </a:r>
            <a:endParaRPr lang="ru-RU" sz="2400" b="1"/>
          </a:p>
        </p:txBody>
      </p:sp>
      <p:sp>
        <p:nvSpPr>
          <p:cNvPr id="15363" name="Rectangle 35"/>
          <p:cNvSpPr>
            <a:spLocks noChangeArrowheads="1"/>
          </p:cNvSpPr>
          <p:nvPr/>
        </p:nvSpPr>
        <p:spPr bwMode="auto">
          <a:xfrm flipH="1">
            <a:off x="3995738" y="24225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37"/>
          <p:cNvSpPr>
            <a:spLocks noChangeArrowheads="1"/>
          </p:cNvSpPr>
          <p:nvPr/>
        </p:nvSpPr>
        <p:spPr bwMode="auto">
          <a:xfrm flipH="1">
            <a:off x="2700338" y="24225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T</a:t>
            </a:r>
            <a:endParaRPr lang="ru-RU" sz="2400" b="1"/>
          </a:p>
        </p:txBody>
      </p:sp>
      <p:sp>
        <p:nvSpPr>
          <p:cNvPr id="15365" name="Rectangle 39"/>
          <p:cNvSpPr>
            <a:spLocks noChangeArrowheads="1"/>
          </p:cNvSpPr>
          <p:nvPr/>
        </p:nvSpPr>
        <p:spPr bwMode="auto">
          <a:xfrm flipH="1">
            <a:off x="2700338" y="35734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41"/>
          <p:cNvSpPr>
            <a:spLocks noChangeArrowheads="1"/>
          </p:cNvSpPr>
          <p:nvPr/>
        </p:nvSpPr>
        <p:spPr bwMode="auto">
          <a:xfrm flipH="1">
            <a:off x="2700338" y="41497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44"/>
          <p:cNvSpPr>
            <a:spLocks noChangeArrowheads="1"/>
          </p:cNvSpPr>
          <p:nvPr/>
        </p:nvSpPr>
        <p:spPr bwMode="auto">
          <a:xfrm flipH="1">
            <a:off x="2700338" y="5302250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K</a:t>
            </a:r>
            <a:endParaRPr lang="ru-RU" sz="2400" b="1"/>
          </a:p>
        </p:txBody>
      </p:sp>
      <p:sp>
        <p:nvSpPr>
          <p:cNvPr id="15368" name="Rectangle 46"/>
          <p:cNvSpPr>
            <a:spLocks noChangeArrowheads="1"/>
          </p:cNvSpPr>
          <p:nvPr/>
        </p:nvSpPr>
        <p:spPr bwMode="auto">
          <a:xfrm flipH="1">
            <a:off x="3348038" y="2349500"/>
            <a:ext cx="647700" cy="649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I</a:t>
            </a:r>
            <a:endParaRPr lang="ru-RU" sz="3600" b="1"/>
          </a:p>
        </p:txBody>
      </p:sp>
      <p:sp>
        <p:nvSpPr>
          <p:cNvPr id="15369" name="Rectangle 48"/>
          <p:cNvSpPr>
            <a:spLocks noChangeArrowheads="1"/>
          </p:cNvSpPr>
          <p:nvPr/>
        </p:nvSpPr>
        <p:spPr bwMode="auto">
          <a:xfrm flipH="1">
            <a:off x="3348038" y="587851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S</a:t>
            </a:r>
            <a:endParaRPr lang="ru-RU" sz="3600" b="1"/>
          </a:p>
        </p:txBody>
      </p:sp>
      <p:sp>
        <p:nvSpPr>
          <p:cNvPr id="15370" name="Rectangle 53"/>
          <p:cNvSpPr>
            <a:spLocks noChangeArrowheads="1"/>
          </p:cNvSpPr>
          <p:nvPr/>
        </p:nvSpPr>
        <p:spPr bwMode="auto">
          <a:xfrm flipH="1">
            <a:off x="3348038" y="18462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N</a:t>
            </a:r>
            <a:endParaRPr lang="ru-RU" sz="3600" b="1"/>
          </a:p>
        </p:txBody>
      </p:sp>
      <p:pic>
        <p:nvPicPr>
          <p:cNvPr id="38966" name="Picture 54" descr="3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83629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55"/>
          <p:cNvSpPr>
            <a:spLocks noChangeArrowheads="1"/>
          </p:cNvSpPr>
          <p:nvPr/>
        </p:nvSpPr>
        <p:spPr bwMode="auto">
          <a:xfrm flipH="1">
            <a:off x="215900" y="8705850"/>
            <a:ext cx="647700" cy="593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Rectangle 57"/>
          <p:cNvSpPr>
            <a:spLocks noChangeArrowheads="1"/>
          </p:cNvSpPr>
          <p:nvPr/>
        </p:nvSpPr>
        <p:spPr bwMode="auto">
          <a:xfrm flipH="1">
            <a:off x="3348038" y="2998788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K</a:t>
            </a:r>
            <a:endParaRPr lang="ru-RU" sz="3600" b="1"/>
          </a:p>
        </p:txBody>
      </p:sp>
      <p:sp>
        <p:nvSpPr>
          <p:cNvPr id="15374" name="Rectangle 58"/>
          <p:cNvSpPr>
            <a:spLocks noChangeArrowheads="1"/>
          </p:cNvSpPr>
          <p:nvPr/>
        </p:nvSpPr>
        <p:spPr bwMode="auto">
          <a:xfrm flipH="1">
            <a:off x="3348038" y="35734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O</a:t>
            </a:r>
            <a:endParaRPr lang="ru-RU" sz="3600" b="1"/>
          </a:p>
        </p:txBody>
      </p:sp>
      <p:sp>
        <p:nvSpPr>
          <p:cNvPr id="15375" name="Rectangle 59"/>
          <p:cNvSpPr>
            <a:spLocks noChangeArrowheads="1"/>
          </p:cNvSpPr>
          <p:nvPr/>
        </p:nvSpPr>
        <p:spPr bwMode="auto">
          <a:xfrm flipH="1">
            <a:off x="3348038" y="41497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L</a:t>
            </a:r>
            <a:endParaRPr lang="ru-RU" sz="3600" b="1"/>
          </a:p>
        </p:txBody>
      </p:sp>
      <p:sp>
        <p:nvSpPr>
          <p:cNvPr id="15376" name="Rectangle 60"/>
          <p:cNvSpPr>
            <a:spLocks noChangeArrowheads="1"/>
          </p:cNvSpPr>
          <p:nvPr/>
        </p:nvSpPr>
        <p:spPr bwMode="auto">
          <a:xfrm flipH="1">
            <a:off x="3348038" y="4725988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A</a:t>
            </a:r>
            <a:endParaRPr lang="ru-RU" sz="3600" b="1"/>
          </a:p>
        </p:txBody>
      </p:sp>
      <p:sp>
        <p:nvSpPr>
          <p:cNvPr id="15377" name="Rectangle 61"/>
          <p:cNvSpPr>
            <a:spLocks noChangeArrowheads="1"/>
          </p:cNvSpPr>
          <p:nvPr/>
        </p:nvSpPr>
        <p:spPr bwMode="auto">
          <a:xfrm flipH="1">
            <a:off x="3348038" y="5302250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U</a:t>
            </a:r>
            <a:endParaRPr lang="ru-RU" sz="3600" b="1"/>
          </a:p>
        </p:txBody>
      </p:sp>
      <p:sp>
        <p:nvSpPr>
          <p:cNvPr id="15378" name="Rectangle 62"/>
          <p:cNvSpPr>
            <a:spLocks noChangeArrowheads="1"/>
          </p:cNvSpPr>
          <p:nvPr/>
        </p:nvSpPr>
        <p:spPr bwMode="auto">
          <a:xfrm flipH="1">
            <a:off x="3995738" y="2997200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Rectangle 63"/>
          <p:cNvSpPr>
            <a:spLocks noChangeArrowheads="1"/>
          </p:cNvSpPr>
          <p:nvPr/>
        </p:nvSpPr>
        <p:spPr bwMode="auto">
          <a:xfrm flipH="1">
            <a:off x="3995738" y="18462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Rectangle 68"/>
          <p:cNvSpPr>
            <a:spLocks noChangeArrowheads="1"/>
          </p:cNvSpPr>
          <p:nvPr/>
        </p:nvSpPr>
        <p:spPr bwMode="auto">
          <a:xfrm flipH="1">
            <a:off x="3995738" y="35734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Rectangle 69"/>
          <p:cNvSpPr>
            <a:spLocks noChangeArrowheads="1"/>
          </p:cNvSpPr>
          <p:nvPr/>
        </p:nvSpPr>
        <p:spPr bwMode="auto">
          <a:xfrm flipH="1">
            <a:off x="6588125" y="35734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T</a:t>
            </a:r>
            <a:endParaRPr lang="ru-RU" sz="2400" b="1"/>
          </a:p>
        </p:txBody>
      </p:sp>
      <p:sp>
        <p:nvSpPr>
          <p:cNvPr id="15382" name="Rectangle 70"/>
          <p:cNvSpPr>
            <a:spLocks noChangeArrowheads="1"/>
          </p:cNvSpPr>
          <p:nvPr/>
        </p:nvSpPr>
        <p:spPr bwMode="auto">
          <a:xfrm flipH="1">
            <a:off x="3995738" y="4725988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3" name="Rectangle 71"/>
          <p:cNvSpPr>
            <a:spLocks noChangeArrowheads="1"/>
          </p:cNvSpPr>
          <p:nvPr/>
        </p:nvSpPr>
        <p:spPr bwMode="auto">
          <a:xfrm flipH="1">
            <a:off x="3995738" y="5302250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Rectangle 72"/>
          <p:cNvSpPr>
            <a:spLocks noChangeArrowheads="1"/>
          </p:cNvSpPr>
          <p:nvPr/>
        </p:nvSpPr>
        <p:spPr bwMode="auto">
          <a:xfrm flipH="1">
            <a:off x="5940425" y="4725988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Rectangle 73"/>
          <p:cNvSpPr>
            <a:spLocks noChangeArrowheads="1"/>
          </p:cNvSpPr>
          <p:nvPr/>
        </p:nvSpPr>
        <p:spPr bwMode="auto">
          <a:xfrm flipH="1">
            <a:off x="5291138" y="18462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6" name="Rectangle 74"/>
          <p:cNvSpPr>
            <a:spLocks noChangeArrowheads="1"/>
          </p:cNvSpPr>
          <p:nvPr/>
        </p:nvSpPr>
        <p:spPr bwMode="auto">
          <a:xfrm flipH="1">
            <a:off x="4643438" y="18462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7" name="Rectangle 75"/>
          <p:cNvSpPr>
            <a:spLocks noChangeArrowheads="1"/>
          </p:cNvSpPr>
          <p:nvPr/>
        </p:nvSpPr>
        <p:spPr bwMode="auto">
          <a:xfrm flipH="1">
            <a:off x="4643438" y="2997200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k</a:t>
            </a:r>
            <a:endParaRPr lang="ru-RU" sz="2400" b="1"/>
          </a:p>
        </p:txBody>
      </p:sp>
      <p:sp>
        <p:nvSpPr>
          <p:cNvPr id="15388" name="Rectangle 76"/>
          <p:cNvSpPr>
            <a:spLocks noChangeArrowheads="1"/>
          </p:cNvSpPr>
          <p:nvPr/>
        </p:nvSpPr>
        <p:spPr bwMode="auto">
          <a:xfrm flipH="1">
            <a:off x="4643438" y="35734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9" name="Rectangle 77"/>
          <p:cNvSpPr>
            <a:spLocks noChangeArrowheads="1"/>
          </p:cNvSpPr>
          <p:nvPr/>
        </p:nvSpPr>
        <p:spPr bwMode="auto">
          <a:xfrm flipH="1">
            <a:off x="4643438" y="471487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F</a:t>
            </a:r>
            <a:endParaRPr lang="ru-RU" sz="2400" b="1"/>
          </a:p>
        </p:txBody>
      </p:sp>
      <p:sp>
        <p:nvSpPr>
          <p:cNvPr id="15390" name="Rectangle 78"/>
          <p:cNvSpPr>
            <a:spLocks noChangeArrowheads="1"/>
          </p:cNvSpPr>
          <p:nvPr/>
        </p:nvSpPr>
        <p:spPr bwMode="auto">
          <a:xfrm flipH="1">
            <a:off x="5291138" y="5302250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1" name="Rectangle 79"/>
          <p:cNvSpPr>
            <a:spLocks noChangeArrowheads="1"/>
          </p:cNvSpPr>
          <p:nvPr/>
        </p:nvSpPr>
        <p:spPr bwMode="auto">
          <a:xfrm flipH="1">
            <a:off x="4643438" y="2422525"/>
            <a:ext cx="647700" cy="558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2" name="Rectangle 80"/>
          <p:cNvSpPr>
            <a:spLocks noChangeArrowheads="1"/>
          </p:cNvSpPr>
          <p:nvPr/>
        </p:nvSpPr>
        <p:spPr bwMode="auto">
          <a:xfrm flipH="1">
            <a:off x="5291138" y="2998788"/>
            <a:ext cx="647700" cy="558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S</a:t>
            </a:r>
            <a:endParaRPr lang="ru-RU" sz="2400" b="1"/>
          </a:p>
        </p:txBody>
      </p:sp>
      <p:sp>
        <p:nvSpPr>
          <p:cNvPr id="15393" name="Rectangle 81"/>
          <p:cNvSpPr>
            <a:spLocks noChangeArrowheads="1"/>
          </p:cNvSpPr>
          <p:nvPr/>
        </p:nvSpPr>
        <p:spPr bwMode="auto">
          <a:xfrm flipH="1">
            <a:off x="5291138" y="3573463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4" name="Rectangle 82"/>
          <p:cNvSpPr>
            <a:spLocks noChangeArrowheads="1"/>
          </p:cNvSpPr>
          <p:nvPr/>
        </p:nvSpPr>
        <p:spPr bwMode="auto">
          <a:xfrm flipH="1">
            <a:off x="5940425" y="5302250"/>
            <a:ext cx="647700" cy="558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5" name="Rectangle 83"/>
          <p:cNvSpPr>
            <a:spLocks noChangeArrowheads="1"/>
          </p:cNvSpPr>
          <p:nvPr/>
        </p:nvSpPr>
        <p:spPr bwMode="auto">
          <a:xfrm flipH="1">
            <a:off x="4643438" y="5302250"/>
            <a:ext cx="647700" cy="558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H</a:t>
            </a:r>
            <a:endParaRPr lang="ru-RU" sz="2400" b="1"/>
          </a:p>
        </p:txBody>
      </p:sp>
      <p:sp>
        <p:nvSpPr>
          <p:cNvPr id="15396" name="Rectangle 84"/>
          <p:cNvSpPr>
            <a:spLocks noChangeArrowheads="1"/>
          </p:cNvSpPr>
          <p:nvPr/>
        </p:nvSpPr>
        <p:spPr bwMode="auto">
          <a:xfrm flipH="1">
            <a:off x="5291138" y="4725988"/>
            <a:ext cx="647700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E</a:t>
            </a:r>
            <a:endParaRPr lang="ru-RU" sz="2400" b="1"/>
          </a:p>
        </p:txBody>
      </p:sp>
      <p:sp>
        <p:nvSpPr>
          <p:cNvPr id="15397" name="Rectangle 85"/>
          <p:cNvSpPr>
            <a:spLocks noChangeArrowheads="1"/>
          </p:cNvSpPr>
          <p:nvPr/>
        </p:nvSpPr>
        <p:spPr bwMode="auto">
          <a:xfrm flipH="1">
            <a:off x="5291138" y="2422525"/>
            <a:ext cx="64770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8" name="Rectangle 86"/>
          <p:cNvSpPr>
            <a:spLocks noChangeArrowheads="1"/>
          </p:cNvSpPr>
          <p:nvPr/>
        </p:nvSpPr>
        <p:spPr bwMode="auto">
          <a:xfrm flipH="1">
            <a:off x="5940425" y="2998788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9" name="Rectangle 87"/>
          <p:cNvSpPr>
            <a:spLocks noChangeArrowheads="1"/>
          </p:cNvSpPr>
          <p:nvPr/>
        </p:nvSpPr>
        <p:spPr bwMode="auto">
          <a:xfrm flipH="1">
            <a:off x="5940425" y="357346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K</a:t>
            </a:r>
            <a:endParaRPr lang="ru-RU" sz="2400" b="1"/>
          </a:p>
        </p:txBody>
      </p:sp>
      <p:sp>
        <p:nvSpPr>
          <p:cNvPr id="15400" name="Rectangle 89"/>
          <p:cNvSpPr>
            <a:spLocks noChangeArrowheads="1"/>
          </p:cNvSpPr>
          <p:nvPr/>
        </p:nvSpPr>
        <p:spPr bwMode="auto">
          <a:xfrm flipH="1">
            <a:off x="4643438" y="587851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01" name="Rectangle 90"/>
          <p:cNvSpPr>
            <a:spLocks noChangeArrowheads="1"/>
          </p:cNvSpPr>
          <p:nvPr/>
        </p:nvSpPr>
        <p:spPr bwMode="auto">
          <a:xfrm flipH="1">
            <a:off x="3995738" y="587851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02" name="Rectangle 91"/>
          <p:cNvSpPr>
            <a:spLocks noChangeArrowheads="1"/>
          </p:cNvSpPr>
          <p:nvPr/>
        </p:nvSpPr>
        <p:spPr bwMode="auto">
          <a:xfrm flipH="1">
            <a:off x="5940425" y="184467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03" name="Rectangle 92"/>
          <p:cNvSpPr>
            <a:spLocks noChangeArrowheads="1"/>
          </p:cNvSpPr>
          <p:nvPr/>
        </p:nvSpPr>
        <p:spPr bwMode="auto">
          <a:xfrm flipH="1">
            <a:off x="1403350" y="41497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P</a:t>
            </a:r>
            <a:endParaRPr lang="ru-RU" sz="2400" b="1"/>
          </a:p>
        </p:txBody>
      </p:sp>
      <p:sp>
        <p:nvSpPr>
          <p:cNvPr id="15404" name="Rectangle 93"/>
          <p:cNvSpPr>
            <a:spLocks noChangeArrowheads="1"/>
          </p:cNvSpPr>
          <p:nvPr/>
        </p:nvSpPr>
        <p:spPr bwMode="auto">
          <a:xfrm flipH="1">
            <a:off x="2051050" y="41497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05" name="Rectangle 94"/>
          <p:cNvSpPr>
            <a:spLocks noChangeArrowheads="1"/>
          </p:cNvSpPr>
          <p:nvPr/>
        </p:nvSpPr>
        <p:spPr bwMode="auto">
          <a:xfrm flipH="1">
            <a:off x="755650" y="41497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S</a:t>
            </a:r>
            <a:endParaRPr lang="ru-RU" sz="2400" b="1"/>
          </a:p>
        </p:txBody>
      </p:sp>
      <p:sp>
        <p:nvSpPr>
          <p:cNvPr id="15406" name="Rectangle 95"/>
          <p:cNvSpPr>
            <a:spLocks noChangeArrowheads="1"/>
          </p:cNvSpPr>
          <p:nvPr/>
        </p:nvSpPr>
        <p:spPr bwMode="auto">
          <a:xfrm flipH="1">
            <a:off x="5940425" y="587851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D</a:t>
            </a:r>
            <a:endParaRPr lang="ru-RU" sz="2400" b="1"/>
          </a:p>
        </p:txBody>
      </p:sp>
      <p:sp>
        <p:nvSpPr>
          <p:cNvPr id="15407" name="Rectangle 96"/>
          <p:cNvSpPr>
            <a:spLocks noChangeArrowheads="1"/>
          </p:cNvSpPr>
          <p:nvPr/>
        </p:nvSpPr>
        <p:spPr bwMode="auto">
          <a:xfrm flipH="1">
            <a:off x="5291138" y="5878513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08" name="Rectangle 99"/>
          <p:cNvSpPr>
            <a:spLocks noChangeArrowheads="1"/>
          </p:cNvSpPr>
          <p:nvPr/>
        </p:nvSpPr>
        <p:spPr bwMode="auto">
          <a:xfrm flipH="1">
            <a:off x="755650" y="58769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V</a:t>
            </a:r>
            <a:endParaRPr lang="ru-RU" sz="2400" b="1"/>
          </a:p>
        </p:txBody>
      </p:sp>
      <p:sp>
        <p:nvSpPr>
          <p:cNvPr id="15409" name="Rectangle 100"/>
          <p:cNvSpPr>
            <a:spLocks noChangeArrowheads="1"/>
          </p:cNvSpPr>
          <p:nvPr/>
        </p:nvSpPr>
        <p:spPr bwMode="auto">
          <a:xfrm flipH="1">
            <a:off x="1403350" y="58769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O</a:t>
            </a:r>
            <a:endParaRPr lang="ru-RU" sz="2400" b="1"/>
          </a:p>
        </p:txBody>
      </p:sp>
      <p:sp>
        <p:nvSpPr>
          <p:cNvPr id="15410" name="Rectangle 101"/>
          <p:cNvSpPr>
            <a:spLocks noChangeArrowheads="1"/>
          </p:cNvSpPr>
          <p:nvPr/>
        </p:nvSpPr>
        <p:spPr bwMode="auto">
          <a:xfrm flipH="1">
            <a:off x="2051050" y="58769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L</a:t>
            </a:r>
            <a:endParaRPr lang="ru-RU" sz="2400" b="1"/>
          </a:p>
        </p:txBody>
      </p:sp>
      <p:sp>
        <p:nvSpPr>
          <p:cNvPr id="15411" name="Rectangle 102"/>
          <p:cNvSpPr>
            <a:spLocks noChangeArrowheads="1"/>
          </p:cNvSpPr>
          <p:nvPr/>
        </p:nvSpPr>
        <p:spPr bwMode="auto">
          <a:xfrm flipH="1">
            <a:off x="2700338" y="5876925"/>
            <a:ext cx="647700" cy="593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K</a:t>
            </a:r>
            <a:endParaRPr lang="ru-RU" sz="2400" b="1"/>
          </a:p>
        </p:txBody>
      </p:sp>
      <p:sp>
        <p:nvSpPr>
          <p:cNvPr id="15412" name="WordArt 103"/>
          <p:cNvSpPr>
            <a:spLocks noChangeArrowheads="1" noChangeShapeType="1" noTextEdit="1"/>
          </p:cNvSpPr>
          <p:nvPr/>
        </p:nvSpPr>
        <p:spPr bwMode="auto">
          <a:xfrm>
            <a:off x="1214438" y="571500"/>
            <a:ext cx="6408737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2156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Nikolaustag</a:t>
            </a:r>
            <a:endParaRPr lang="ru-RU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413" name="Text Box 150"/>
          <p:cNvSpPr txBox="1">
            <a:spLocks noChangeArrowheads="1"/>
          </p:cNvSpPr>
          <p:nvPr/>
        </p:nvSpPr>
        <p:spPr bwMode="auto">
          <a:xfrm>
            <a:off x="6877050" y="13414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</a:t>
            </a:r>
            <a:endParaRPr lang="ru-RU"/>
          </a:p>
        </p:txBody>
      </p:sp>
      <p:sp>
        <p:nvSpPr>
          <p:cNvPr id="15414" name="WordArt 178"/>
          <p:cNvSpPr>
            <a:spLocks noChangeArrowheads="1" noChangeShapeType="1" noTextEdit="1"/>
          </p:cNvSpPr>
          <p:nvPr/>
        </p:nvSpPr>
        <p:spPr bwMode="auto">
          <a:xfrm>
            <a:off x="7072313" y="4286250"/>
            <a:ext cx="17526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D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Volkslied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5415" name="WordArt 179"/>
          <p:cNvSpPr>
            <a:spLocks noChangeArrowheads="1" noChangeShapeType="1" noTextEdit="1"/>
          </p:cNvSpPr>
          <p:nvPr/>
        </p:nvSpPr>
        <p:spPr bwMode="auto">
          <a:xfrm>
            <a:off x="7358063" y="1357313"/>
            <a:ext cx="1238250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Stiefel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416" name="WordArt 183"/>
          <p:cNvSpPr>
            <a:spLocks noChangeArrowheads="1" noChangeShapeType="1" noTextEdit="1"/>
          </p:cNvSpPr>
          <p:nvPr/>
        </p:nvSpPr>
        <p:spPr bwMode="auto">
          <a:xfrm>
            <a:off x="7500938" y="2571750"/>
            <a:ext cx="1162050" cy="142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Kekse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5417" name="WordArt 184" descr="Белый мрамор"/>
          <p:cNvSpPr>
            <a:spLocks noChangeArrowheads="1" noChangeShapeType="1" noTextEdit="1"/>
          </p:cNvSpPr>
          <p:nvPr/>
        </p:nvSpPr>
        <p:spPr bwMode="auto">
          <a:xfrm>
            <a:off x="357188" y="2928938"/>
            <a:ext cx="14287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de-DE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Apfel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5418" name="WordArt 186"/>
          <p:cNvSpPr>
            <a:spLocks noChangeArrowheads="1" noChangeShapeType="1" noTextEdit="1"/>
          </p:cNvSpPr>
          <p:nvPr/>
        </p:nvSpPr>
        <p:spPr bwMode="auto">
          <a:xfrm>
            <a:off x="4071938" y="1143000"/>
            <a:ext cx="1304925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Nusse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419" name="WordArt 18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143125" y="1214438"/>
            <a:ext cx="1009650" cy="11731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Spiel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420" name="WordArt 188"/>
          <p:cNvSpPr>
            <a:spLocks noChangeArrowheads="1" noChangeShapeType="1" noTextEdit="1"/>
          </p:cNvSpPr>
          <p:nvPr/>
        </p:nvSpPr>
        <p:spPr bwMode="auto">
          <a:xfrm>
            <a:off x="7286625" y="5572125"/>
            <a:ext cx="15621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Kuchen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5421" name="WordArt 189"/>
          <p:cNvSpPr>
            <a:spLocks noChangeArrowheads="1" noChangeShapeType="1" noTextEdit="1"/>
          </p:cNvSpPr>
          <p:nvPr/>
        </p:nvSpPr>
        <p:spPr bwMode="auto">
          <a:xfrm>
            <a:off x="611188" y="4714875"/>
            <a:ext cx="1817687" cy="11191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de-D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Konfekt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66" name="Содержимое 65"/>
          <p:cNvSpPr>
            <a:spLocks noGrp="1"/>
          </p:cNvSpPr>
          <p:nvPr>
            <p:ph/>
          </p:nvPr>
        </p:nvSpPr>
        <p:spPr>
          <a:xfrm>
            <a:off x="457200" y="5715000"/>
            <a:ext cx="185738" cy="30480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None/>
              <a:defRPr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5423" name="Picture 11" descr="santa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988"/>
            <a:ext cx="178593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картинк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"/>
            <a:ext cx="9144000" cy="6854214"/>
          </a:xfrm>
          <a:prstGeom prst="rect">
            <a:avLst/>
          </a:prstGeom>
          <a:noFill/>
        </p:spPr>
      </p:pic>
      <p:pic>
        <p:nvPicPr>
          <p:cNvPr id="5" name="Picture 13" descr="newy6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143356"/>
            <a:ext cx="135732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newy6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00612"/>
            <a:ext cx="9286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96395" y="1428736"/>
            <a:ext cx="48712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FFFF00"/>
                </a:solidFill>
              </a:rPr>
              <a:t>Weihnachten heißt,</a:t>
            </a:r>
          </a:p>
          <a:p>
            <a:pPr algn="ctr"/>
            <a:r>
              <a:rPr lang="de-DE" sz="3200" b="1" i="1" dirty="0" smtClean="0">
                <a:solidFill>
                  <a:srgbClr val="FFFF00"/>
                </a:solidFill>
              </a:rPr>
              <a:t>Man soll nicht nur nehmen,</a:t>
            </a:r>
          </a:p>
          <a:p>
            <a:pPr algn="ctr"/>
            <a:r>
              <a:rPr lang="de-DE" sz="3200" b="1" i="1" dirty="0" smtClean="0">
                <a:solidFill>
                  <a:srgbClr val="FFFF00"/>
                </a:solidFill>
              </a:rPr>
              <a:t>Soll nicht beneiden,</a:t>
            </a:r>
          </a:p>
          <a:p>
            <a:pPr algn="ctr"/>
            <a:r>
              <a:rPr lang="de-DE" sz="3200" b="1" i="1" dirty="0" smtClean="0">
                <a:solidFill>
                  <a:srgbClr val="FFFF00"/>
                </a:solidFill>
              </a:rPr>
              <a:t>Was andre bekamen,</a:t>
            </a:r>
          </a:p>
          <a:p>
            <a:pPr algn="ctr"/>
            <a:r>
              <a:rPr lang="de-DE" sz="3200" b="1" i="1" dirty="0" smtClean="0">
                <a:solidFill>
                  <a:srgbClr val="FFFF00"/>
                </a:solidFill>
              </a:rPr>
              <a:t>Sondern auch schenken</a:t>
            </a:r>
          </a:p>
          <a:p>
            <a:pPr algn="ctr"/>
            <a:endParaRPr lang="de-DE" sz="3200" b="1" i="1" dirty="0" smtClean="0">
              <a:solidFill>
                <a:srgbClr val="FFFF00"/>
              </a:solidFill>
            </a:endParaRPr>
          </a:p>
          <a:p>
            <a:pPr algn="ctr"/>
            <a:endParaRPr lang="de-DE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de-DE" sz="3200" b="1" i="1" dirty="0" smtClean="0">
                <a:solidFill>
                  <a:srgbClr val="FF0000"/>
                </a:solidFill>
              </a:rPr>
              <a:t>Von Herzen und geben,</a:t>
            </a:r>
          </a:p>
          <a:p>
            <a:pPr algn="ctr"/>
            <a:r>
              <a:rPr lang="de-DE" sz="3200" b="1" i="1" dirty="0" smtClean="0">
                <a:solidFill>
                  <a:srgbClr val="FF0000"/>
                </a:solidFill>
              </a:rPr>
              <a:t>Dann fuhrst ab heut* du</a:t>
            </a:r>
          </a:p>
          <a:p>
            <a:pPr algn="ctr"/>
            <a:r>
              <a:rPr lang="de-DE" sz="3200" b="1" i="1" dirty="0" smtClean="0">
                <a:solidFill>
                  <a:srgbClr val="FF0000"/>
                </a:solidFill>
              </a:rPr>
              <a:t> ein schönes Leben!</a:t>
            </a:r>
            <a:endParaRPr lang="de-DE" sz="3200" b="1" i="1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weihnachten_2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9" y="-13140"/>
            <a:ext cx="9144029" cy="6871140"/>
          </a:xfrm>
          <a:noFill/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0" y="428625"/>
            <a:ext cx="8858250" cy="2214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Monotype Corsiva"/>
            </a:endParaRPr>
          </a:p>
        </p:txBody>
      </p:sp>
      <p:pic>
        <p:nvPicPr>
          <p:cNvPr id="6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85775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114300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428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8575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00050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64356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2146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314325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185737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564356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514350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785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Cj04397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3574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4" name="Рисунок 3" descr="C:\Documents and Settings\home\Мои документы\Загрузки\Презентация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картинк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3" descr="newy6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232"/>
            <a:ext cx="12858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newy6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857628"/>
            <a:ext cx="150018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ewy6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1678781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2151" y="1428736"/>
            <a:ext cx="83049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chemeClr val="bg1"/>
                </a:solidFill>
              </a:rPr>
              <a:t>Weihnachten heißt, sich geborgen zu fühlen,</a:t>
            </a:r>
          </a:p>
          <a:p>
            <a:pPr algn="ctr"/>
            <a:r>
              <a:rPr lang="de-DE" sz="3200" b="1" i="1" dirty="0" smtClean="0">
                <a:solidFill>
                  <a:schemeClr val="bg1"/>
                </a:solidFill>
              </a:rPr>
              <a:t>Statt mit Vermutung beim Nachbarn zu wühlen,</a:t>
            </a:r>
          </a:p>
          <a:p>
            <a:pPr algn="ctr"/>
            <a:r>
              <a:rPr lang="de-DE" sz="3200" b="1" i="1" dirty="0" smtClean="0">
                <a:solidFill>
                  <a:schemeClr val="bg1"/>
                </a:solidFill>
              </a:rPr>
              <a:t>Zu registrieren, wie andere scheinen,</a:t>
            </a:r>
          </a:p>
          <a:p>
            <a:pPr algn="ctr"/>
            <a:r>
              <a:rPr lang="de-DE" sz="3200" b="1" i="1" dirty="0" smtClean="0">
                <a:solidFill>
                  <a:schemeClr val="bg1"/>
                </a:solidFill>
              </a:rPr>
              <a:t>Zu tolerieren, wenn sie anders es meinen.</a:t>
            </a:r>
            <a:endParaRPr lang="de-DE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</TotalTime>
  <Words>234</Words>
  <Application>Microsoft Office PowerPoint</Application>
  <PresentationFormat>Экран (4:3)</PresentationFormat>
  <Paragraphs>95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  </vt:lpstr>
      <vt:lpstr>Слайд 4</vt:lpstr>
      <vt:lpstr>Слайд 5</vt:lpstr>
      <vt:lpstr>Слайд 6</vt:lpstr>
      <vt:lpstr>Слайд 7</vt:lpstr>
      <vt:lpstr>  </vt:lpstr>
      <vt:lpstr>Слайд 9</vt:lpstr>
      <vt:lpstr>          </vt:lpstr>
      <vt:lpstr>  </vt:lpstr>
      <vt:lpstr>  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2013-11-24T09:43:22Z</dcterms:created>
  <dcterms:modified xsi:type="dcterms:W3CDTF">2014-01-10T08:09:14Z</dcterms:modified>
</cp:coreProperties>
</file>