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1" r:id="rId4"/>
    <p:sldId id="256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D29AE"/>
    <a:srgbClr val="D60093"/>
    <a:srgbClr val="003399"/>
    <a:srgbClr val="140765"/>
    <a:srgbClr val="000099"/>
    <a:srgbClr val="FF99CC"/>
    <a:srgbClr val="338D2F"/>
    <a:srgbClr val="99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00" autoAdjust="0"/>
  </p:normalViewPr>
  <p:slideViewPr>
    <p:cSldViewPr snapToGrid="0"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FE08-E5CD-4340-96FA-34A28BD2E317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57D4A-E4B3-40CD-9A5E-012E999A92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32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57D4A-E4B3-40CD-9A5E-012E999A925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0BF7-4EFA-47D1-B865-F0A268A5BDF6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BB16-4F09-4807-BF0E-0E237F77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DD29A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Найдите    ошибку:</a:t>
            </a:r>
            <a:endParaRPr lang="ru-RU" sz="4000" b="1" i="1" dirty="0" smtClean="0">
              <a:solidFill>
                <a:srgbClr val="DD29A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57"/>
          <p:cNvGraphicFramePr>
            <a:graphicFrameLocks noChangeAspect="1"/>
          </p:cNvGraphicFramePr>
          <p:nvPr/>
        </p:nvGraphicFramePr>
        <p:xfrm>
          <a:off x="497670" y="2010165"/>
          <a:ext cx="7767638" cy="1341437"/>
        </p:xfrm>
        <a:graphic>
          <a:graphicData uri="http://schemas.openxmlformats.org/presentationml/2006/ole">
            <p:oleObj spid="_x0000_s3079" name="Формула" r:id="rId3" imgW="2349500" imgH="558800" progId="Equation.3">
              <p:embed/>
            </p:oleObj>
          </a:graphicData>
        </a:graphic>
      </p:graphicFrame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557135" y="35931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dirty="0" smtClean="0">
                <a:solidFill>
                  <a:srgbClr val="1797A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ea typeface="+mj-ea"/>
                <a:cs typeface="+mj-cs"/>
              </a:rPr>
              <a:t>правильные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dirty="0" smtClean="0">
                <a:solidFill>
                  <a:srgbClr val="DD29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Выделите   целую  часть   из неправильной   дроби:</a:t>
            </a:r>
          </a:p>
        </p:txBody>
      </p:sp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1115987" y="1872937"/>
          <a:ext cx="1374775" cy="1776413"/>
        </p:xfrm>
        <a:graphic>
          <a:graphicData uri="http://schemas.openxmlformats.org/presentationml/2006/ole">
            <p:oleObj spid="_x0000_s16399" name="Формула" r:id="rId3" imgW="304536" imgH="393359" progId="Equation.3">
              <p:embed/>
            </p:oleObj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5169083" y="1873018"/>
          <a:ext cx="1604962" cy="1776412"/>
        </p:xfrm>
        <a:graphic>
          <a:graphicData uri="http://schemas.openxmlformats.org/presentationml/2006/ole">
            <p:oleObj spid="_x0000_s16400" name="Формула" r:id="rId4" imgW="355292" imgH="393359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653414" y="4024858"/>
          <a:ext cx="1719263" cy="1798587"/>
        </p:xfrm>
        <a:graphic>
          <a:graphicData uri="http://schemas.openxmlformats.org/presentationml/2006/ole">
            <p:oleObj spid="_x0000_s16401" name="Формула" r:id="rId5" imgW="380835" imgH="393529" progId="Equation.3">
              <p:embed/>
            </p:oleObj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83438" y="1813803"/>
          <a:ext cx="153649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090"/>
                <a:gridCol w="914400"/>
              </a:tblGrid>
              <a:tr h="342397">
                <a:tc rowSpan="2"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2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1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4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3080479" y="2780674"/>
            <a:ext cx="427219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6673123" y="1831294"/>
          <a:ext cx="153649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090"/>
                <a:gridCol w="914400"/>
              </a:tblGrid>
              <a:tr h="342397">
                <a:tc rowSpan="2"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5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1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7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7370164" y="2790667"/>
            <a:ext cx="427219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289686" y="3967390"/>
          <a:ext cx="153649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090"/>
                <a:gridCol w="914400"/>
              </a:tblGrid>
              <a:tr h="342397">
                <a:tc rowSpan="2"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4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1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5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5</a:t>
                      </a:r>
                      <a:endParaRPr lang="ru-RU" sz="55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5031699" y="4971736"/>
            <a:ext cx="427219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8682" y="239843"/>
            <a:ext cx="540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DD29A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ea typeface="+mj-ea"/>
                <a:cs typeface="+mj-cs"/>
              </a:rPr>
              <a:t>Выполните действие: 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05982" y="954424"/>
          <a:ext cx="2998142" cy="1467841"/>
        </p:xfrm>
        <a:graphic>
          <a:graphicData uri="http://schemas.openxmlformats.org/presentationml/2006/ole">
            <p:oleObj spid="_x0000_s20494" name="Формула" r:id="rId3" imgW="812447" imgH="393529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82053" y="2940923"/>
          <a:ext cx="2575128" cy="1367582"/>
        </p:xfrm>
        <a:graphic>
          <a:graphicData uri="http://schemas.openxmlformats.org/presentationml/2006/ole">
            <p:oleObj spid="_x0000_s20495" name="Формула" r:id="rId4" imgW="748975" imgH="393529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13713" y="4815201"/>
          <a:ext cx="2639154" cy="1531361"/>
        </p:xfrm>
        <a:graphic>
          <a:graphicData uri="http://schemas.openxmlformats.org/presentationml/2006/ole">
            <p:oleObj spid="_x0000_s20496" name="Формула" r:id="rId5" imgW="685800" imgH="3937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4931" y="1386588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1)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9921" y="3247862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2)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390" y="5234068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3)</a:t>
            </a:r>
            <a:endParaRPr lang="ru-RU" sz="3200" b="1" dirty="0">
              <a:solidFill>
                <a:srgbClr val="000099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949906" y="944375"/>
          <a:ext cx="959371" cy="16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14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14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4204746" y="1716375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4931772" y="1663915"/>
            <a:ext cx="279817" cy="79037"/>
            <a:chOff x="5658787" y="2256020"/>
            <a:chExt cx="279817" cy="79037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5658787" y="2256020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661286" y="2333469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224078" y="1311643"/>
            <a:ext cx="73609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11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10203" y="1321637"/>
            <a:ext cx="73609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70426" y="3230384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3</a:t>
            </a: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3367789" y="2835634"/>
          <a:ext cx="959371" cy="16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3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18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Прямая соединительная линия 38"/>
          <p:cNvCxnSpPr/>
          <p:nvPr/>
        </p:nvCxnSpPr>
        <p:spPr>
          <a:xfrm>
            <a:off x="3600144" y="3637614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52278" y="3267856"/>
            <a:ext cx="51809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+</a:t>
            </a: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4719405" y="2838132"/>
          <a:ext cx="959371" cy="16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18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499557" y="3255368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1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966749" y="3640112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5653798" y="3600144"/>
            <a:ext cx="279817" cy="79037"/>
            <a:chOff x="5658787" y="2256020"/>
            <a:chExt cx="279817" cy="79037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5658787" y="2256020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661286" y="2333469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911131" y="3205402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4</a:t>
            </a: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6086013" y="2848126"/>
          <a:ext cx="959371" cy="16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4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18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0" name="Прямая соединительная линия 49"/>
          <p:cNvCxnSpPr/>
          <p:nvPr/>
        </p:nvCxnSpPr>
        <p:spPr>
          <a:xfrm>
            <a:off x="6318362" y="3650105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6915470" y="3602643"/>
            <a:ext cx="279817" cy="79037"/>
            <a:chOff x="5658787" y="2256020"/>
            <a:chExt cx="279817" cy="7903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5658787" y="2256020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5661286" y="2333469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7262735" y="2840637"/>
          <a:ext cx="959371" cy="161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6971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2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6971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9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7147821" y="3242877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4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497588" y="3645108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160435" y="5236568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1</a:t>
            </a:r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3317825" y="4819338"/>
          <a:ext cx="931886" cy="162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886"/>
              </a:tblGrid>
              <a:tr h="811967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5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1967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6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9" name="Прямая соединительная линия 58"/>
          <p:cNvCxnSpPr/>
          <p:nvPr/>
        </p:nvCxnSpPr>
        <p:spPr>
          <a:xfrm>
            <a:off x="3535187" y="5618814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034856" y="5249056"/>
            <a:ext cx="51809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+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12116" y="5191599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2</a:t>
            </a: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4572004" y="4811836"/>
          <a:ext cx="959371" cy="16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2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6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3" name="Прямая соединительная линия 62"/>
          <p:cNvCxnSpPr/>
          <p:nvPr/>
        </p:nvCxnSpPr>
        <p:spPr>
          <a:xfrm>
            <a:off x="4774376" y="5621312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5423949" y="5566354"/>
            <a:ext cx="279817" cy="79037"/>
            <a:chOff x="5658787" y="2256020"/>
            <a:chExt cx="279817" cy="79037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5658787" y="2256020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5661286" y="2333469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716259" y="5244063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3</a:t>
            </a: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5953599" y="4806840"/>
          <a:ext cx="959371" cy="161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7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472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6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7310208" y="4841821"/>
          <a:ext cx="959371" cy="154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371"/>
              </a:tblGrid>
              <a:tr h="773243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1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3243">
                <a:tc>
                  <a:txBody>
                    <a:bodyPr/>
                    <a:lstStyle/>
                    <a:p>
                      <a:pPr algn="ctr"/>
                      <a:r>
                        <a:rPr lang="ru-RU" sz="4300" b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6</a:t>
                      </a:r>
                      <a:endParaRPr lang="ru-RU" sz="4300" b="0" dirty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7142826" y="5171611"/>
            <a:ext cx="46038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dirty="0" smtClean="0">
                <a:solidFill>
                  <a:srgbClr val="7030A0"/>
                </a:solidFill>
                <a:latin typeface="Book Antiqua" pitchFamily="18" charset="0"/>
              </a:rPr>
              <a:t>4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6828027" y="5568853"/>
            <a:ext cx="279817" cy="79037"/>
            <a:chOff x="5658787" y="2256020"/>
            <a:chExt cx="279817" cy="79037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>
              <a:off x="5658787" y="2256020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5661286" y="2333469"/>
              <a:ext cx="277318" cy="158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Прямая соединительная линия 73"/>
          <p:cNvCxnSpPr/>
          <p:nvPr/>
        </p:nvCxnSpPr>
        <p:spPr>
          <a:xfrm>
            <a:off x="6173457" y="5603823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7567542" y="5603822"/>
            <a:ext cx="532151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5" grpId="0"/>
      <p:bldP spid="36" grpId="0"/>
      <p:bldP spid="37" grpId="0"/>
      <p:bldP spid="40" grpId="0"/>
      <p:bldP spid="42" grpId="0"/>
      <p:bldP spid="48" grpId="0"/>
      <p:bldP spid="55" grpId="0"/>
      <p:bldP spid="57" grpId="0"/>
      <p:bldP spid="60" grpId="0"/>
      <p:bldP spid="61" grpId="0"/>
      <p:bldP spid="67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79881" y="412711"/>
            <a:ext cx="88741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Тема.  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rgbClr val="DD29AE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Сложение   смешанных   чисел.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797" y="2181069"/>
            <a:ext cx="7532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6609" y="3099216"/>
            <a:ext cx="640080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140765"/>
                </a:solidFill>
                <a:latin typeface="Times New Roman" pitchFamily="18" charset="0"/>
                <a:cs typeface="Times New Roman" pitchFamily="18" charset="0"/>
              </a:rPr>
              <a:t>перевести   правило  сложения       смешанных  чисел   в   схему,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140765"/>
                </a:solidFill>
                <a:latin typeface="Times New Roman" pitchFamily="18" charset="0"/>
                <a:cs typeface="Times New Roman" pitchFamily="18" charset="0"/>
              </a:rPr>
              <a:t>   научиться  её  применять.</a:t>
            </a:r>
            <a:endParaRPr lang="ru-RU" dirty="0">
              <a:solidFill>
                <a:srgbClr val="140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48715" y="1206700"/>
            <a:ext cx="188127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Возврат кредита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75883" y="1149237"/>
            <a:ext cx="183629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9384" y="2855618"/>
            <a:ext cx="183629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Банк-</a:t>
            </a:r>
          </a:p>
          <a:p>
            <a:pPr algn="ctr"/>
            <a:r>
              <a:rPr lang="ru-RU" b="1" dirty="0" smtClean="0"/>
              <a:t>Кредитор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29332" y="1681389"/>
            <a:ext cx="183629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прибыли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6569" y="2880600"/>
            <a:ext cx="183629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Фирма – </a:t>
            </a:r>
          </a:p>
          <a:p>
            <a:pPr algn="ctr"/>
            <a:r>
              <a:rPr lang="ru-RU" b="1" dirty="0" smtClean="0"/>
              <a:t>Заемщик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0278" y="2880602"/>
            <a:ext cx="1264168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Гарантия </a:t>
            </a:r>
          </a:p>
          <a:p>
            <a:pPr algn="ctr"/>
            <a:r>
              <a:rPr lang="ru-RU" b="1" dirty="0" smtClean="0"/>
              <a:t>Залог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41162" y="4814333"/>
            <a:ext cx="183629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Кредит</a:t>
            </a:r>
          </a:p>
        </p:txBody>
      </p:sp>
      <p:cxnSp>
        <p:nvCxnSpPr>
          <p:cNvPr id="20" name="Прямая со стрелкой 19"/>
          <p:cNvCxnSpPr>
            <a:stCxn id="9" idx="2"/>
          </p:cNvCxnSpPr>
          <p:nvPr/>
        </p:nvCxnSpPr>
        <p:spPr>
          <a:xfrm rot="16200000" flipH="1">
            <a:off x="5364393" y="2433808"/>
            <a:ext cx="782412" cy="162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580087" y="1502756"/>
            <a:ext cx="3222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067862" y="3245362"/>
            <a:ext cx="64457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6858000" y="2383428"/>
            <a:ext cx="170887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08285" y="4253451"/>
            <a:ext cx="14165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416570" y="4961736"/>
            <a:ext cx="58461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1416572" y="1364097"/>
            <a:ext cx="494675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678306" y="2109857"/>
            <a:ext cx="147653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10" idx="1"/>
          </p:cNvCxnSpPr>
          <p:nvPr/>
        </p:nvCxnSpPr>
        <p:spPr>
          <a:xfrm>
            <a:off x="4654446" y="3200392"/>
            <a:ext cx="572123" cy="33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2" idx="3"/>
          </p:cNvCxnSpPr>
          <p:nvPr/>
        </p:nvCxnSpPr>
        <p:spPr>
          <a:xfrm flipV="1">
            <a:off x="3877457" y="4993305"/>
            <a:ext cx="2328471" cy="5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 flipH="1" flipV="1">
            <a:off x="5490148" y="4283432"/>
            <a:ext cx="143156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>
            <a:off x="2810656" y="3162917"/>
            <a:ext cx="517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852473" y="1341612"/>
            <a:ext cx="239842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05921" y="209862"/>
            <a:ext cx="5194092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Схема   кредитования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7895" y="284814"/>
            <a:ext cx="3117955" cy="400110"/>
          </a:xfrm>
          <a:prstGeom prst="rect">
            <a:avLst/>
          </a:prstGeom>
          <a:solidFill>
            <a:srgbClr val="FF99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Цели  рекламы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08879" y="1004341"/>
            <a:ext cx="203116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информирование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39651" y="989351"/>
            <a:ext cx="176134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убеждение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3287" y="981853"/>
            <a:ext cx="21810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напоминание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2033" y="1573966"/>
            <a:ext cx="2031168" cy="64633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Сообщение о     новом  товаре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4538" y="2653258"/>
            <a:ext cx="2023672" cy="92333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Информация по изменениям цены на товар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2034" y="4032353"/>
            <a:ext cx="2031167" cy="92333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Описание принципа действия товара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766" y="5209941"/>
            <a:ext cx="2038662" cy="369332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Описание услуг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9777" y="5913774"/>
            <a:ext cx="2076137" cy="64633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Создание имиджа компании и др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719527" y="3807499"/>
            <a:ext cx="4864311" cy="75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758191" y="1903751"/>
            <a:ext cx="374753" cy="876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728210" y="3110458"/>
            <a:ext cx="412229" cy="4465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50696" y="4591454"/>
            <a:ext cx="412228" cy="3031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60923" y="5417093"/>
            <a:ext cx="404735" cy="271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83409" y="6229448"/>
            <a:ext cx="379516" cy="646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320322" y="1588956"/>
            <a:ext cx="20236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Формирование предпочтения к товару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12826" y="2668251"/>
            <a:ext cx="203116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Убеждение в необходимости немедленной покупки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318292" y="4033760"/>
            <a:ext cx="203866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Изменение восприятия товара потребителями</a:t>
            </a:r>
            <a:endParaRPr lang="ru-RU" b="1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5104150" y="-1540239"/>
            <a:ext cx="22488" cy="47818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7" idx="0"/>
          </p:cNvCxnSpPr>
          <p:nvPr/>
        </p:nvCxnSpPr>
        <p:spPr>
          <a:xfrm rot="16200000" flipV="1">
            <a:off x="2651386" y="931264"/>
            <a:ext cx="142407" cy="3748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1" idx="0"/>
          </p:cNvCxnSpPr>
          <p:nvPr/>
        </p:nvCxnSpPr>
        <p:spPr>
          <a:xfrm rot="16200000" flipV="1">
            <a:off x="7440745" y="908776"/>
            <a:ext cx="142404" cy="3749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V="1">
            <a:off x="5154742" y="916274"/>
            <a:ext cx="127417" cy="3746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3" idx="2"/>
          </p:cNvCxnSpPr>
          <p:nvPr/>
        </p:nvCxnSpPr>
        <p:spPr>
          <a:xfrm rot="5400000">
            <a:off x="4682116" y="769681"/>
            <a:ext cx="169515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4096858" y="2994283"/>
            <a:ext cx="3274559" cy="7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49" idx="3"/>
          </p:cNvCxnSpPr>
          <p:nvPr/>
        </p:nvCxnSpPr>
        <p:spPr>
          <a:xfrm>
            <a:off x="5343994" y="2050621"/>
            <a:ext cx="389744" cy="3031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51" idx="3"/>
          </p:cNvCxnSpPr>
          <p:nvPr/>
        </p:nvCxnSpPr>
        <p:spPr>
          <a:xfrm flipV="1">
            <a:off x="5343994" y="3267856"/>
            <a:ext cx="397239" cy="56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52" idx="3"/>
          </p:cNvCxnSpPr>
          <p:nvPr/>
        </p:nvCxnSpPr>
        <p:spPr>
          <a:xfrm flipV="1">
            <a:off x="5356955" y="4624466"/>
            <a:ext cx="384278" cy="9459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906125" y="1611443"/>
            <a:ext cx="205365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Напоминание потребителям, что товар пригодится в ближайшем</a:t>
            </a:r>
            <a:endParaRPr lang="ru-RU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898630" y="2945568"/>
            <a:ext cx="207613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Напоминание где можно приобрести товар</a:t>
            </a:r>
            <a:endParaRPr lang="ru-RU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5921115" y="4047345"/>
            <a:ext cx="207613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Напоминание о товаре в период между сезонами</a:t>
            </a:r>
            <a:endParaRPr lang="ru-RU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913620" y="5179103"/>
            <a:ext cx="2091128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Поддерживать осведомлённость потребителей о товаре и др.</a:t>
            </a:r>
            <a:endParaRPr lang="ru-RU" b="1" dirty="0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16200000" flipH="1">
            <a:off x="6115987" y="3560163"/>
            <a:ext cx="4444583" cy="74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95" idx="3"/>
          </p:cNvCxnSpPr>
          <p:nvPr/>
        </p:nvCxnSpPr>
        <p:spPr>
          <a:xfrm flipV="1">
            <a:off x="7959777" y="2211050"/>
            <a:ext cx="374754" cy="558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96" idx="3"/>
          </p:cNvCxnSpPr>
          <p:nvPr/>
        </p:nvCxnSpPr>
        <p:spPr>
          <a:xfrm>
            <a:off x="7974767" y="3407233"/>
            <a:ext cx="359764" cy="303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97" idx="3"/>
          </p:cNvCxnSpPr>
          <p:nvPr/>
        </p:nvCxnSpPr>
        <p:spPr>
          <a:xfrm>
            <a:off x="7997253" y="4509010"/>
            <a:ext cx="352268" cy="303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98" idx="3"/>
          </p:cNvCxnSpPr>
          <p:nvPr/>
        </p:nvCxnSpPr>
        <p:spPr>
          <a:xfrm flipV="1">
            <a:off x="8004748" y="5778709"/>
            <a:ext cx="344773" cy="559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237" y="1948716"/>
            <a:ext cx="152150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ctr"/>
            <a:r>
              <a:rPr lang="ru-RU" b="1" dirty="0" smtClean="0"/>
              <a:t>Поставщик</a:t>
            </a:r>
          </a:p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40959" y="1928725"/>
            <a:ext cx="1521502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Оплата ТНП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3450" y="2465876"/>
            <a:ext cx="152150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Поставка ТНП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4758" y="1903746"/>
            <a:ext cx="1521502" cy="9694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 smtClean="0"/>
          </a:p>
          <a:p>
            <a:pPr algn="ctr"/>
            <a:r>
              <a:rPr lang="ru-RU" sz="1600" b="1" dirty="0" smtClean="0"/>
              <a:t>Оптовая</a:t>
            </a:r>
          </a:p>
          <a:p>
            <a:pPr algn="ctr"/>
            <a:r>
              <a:rPr lang="ru-RU" sz="1600" b="1" dirty="0" smtClean="0"/>
              <a:t>Фирма</a:t>
            </a:r>
          </a:p>
          <a:p>
            <a:pPr algn="ctr"/>
            <a:endParaRPr lang="ru-RU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8648" y="1873766"/>
            <a:ext cx="95937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Оплата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1151" y="2383430"/>
            <a:ext cx="88442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ТНП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7820" y="1888755"/>
            <a:ext cx="152150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Покупатели</a:t>
            </a:r>
          </a:p>
          <a:p>
            <a:pPr algn="ctr"/>
            <a:endParaRPr lang="ru-RU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413415" y="3200395"/>
            <a:ext cx="2241029" cy="369332"/>
          </a:xfrm>
          <a:prstGeom prst="rect">
            <a:avLst/>
          </a:prstGeom>
          <a:solidFill>
            <a:srgbClr val="338D2F">
              <a:alpha val="72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Услуги по хранению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1722" y="3057988"/>
            <a:ext cx="1521502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Оплата услуг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7421" y="3897438"/>
            <a:ext cx="152150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Склад</a:t>
            </a:r>
          </a:p>
          <a:p>
            <a:pPr algn="ctr"/>
            <a:endParaRPr lang="ru-RU" b="1" dirty="0" smtClean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18741" y="2645764"/>
            <a:ext cx="427220" cy="74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1918741" y="2166079"/>
            <a:ext cx="419724" cy="1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882452" y="2645764"/>
            <a:ext cx="299804" cy="74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867461" y="2143587"/>
            <a:ext cx="314795" cy="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1"/>
          </p:cNvCxnSpPr>
          <p:nvPr/>
        </p:nvCxnSpPr>
        <p:spPr>
          <a:xfrm rot="10800000" flipV="1">
            <a:off x="5681270" y="2058432"/>
            <a:ext cx="187378" cy="27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</p:cNvCxnSpPr>
          <p:nvPr/>
        </p:nvCxnSpPr>
        <p:spPr>
          <a:xfrm>
            <a:off x="6745572" y="2568096"/>
            <a:ext cx="382251" cy="102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5070421" y="3653848"/>
            <a:ext cx="464697" cy="74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4163518" y="3031761"/>
            <a:ext cx="30729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7" idx="3"/>
          </p:cNvCxnSpPr>
          <p:nvPr/>
        </p:nvCxnSpPr>
        <p:spPr>
          <a:xfrm flipV="1">
            <a:off x="6828018" y="2055235"/>
            <a:ext cx="307298" cy="31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156021" y="3728798"/>
            <a:ext cx="3222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696261" y="2540827"/>
            <a:ext cx="16489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2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263515" y="397239"/>
            <a:ext cx="520908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</a:rPr>
              <a:t>Схема   товарооборота</a:t>
            </a:r>
            <a:endParaRPr lang="ru-RU" sz="3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188</Words>
  <Application>Microsoft Office PowerPoint</Application>
  <PresentationFormat>Экран (4:3)</PresentationFormat>
  <Paragraphs>99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Найдите    ошибку:</vt:lpstr>
      <vt:lpstr>Выделите   целую  часть   из неправильной   дроби:</vt:lpstr>
      <vt:lpstr>Слайд 3</vt:lpstr>
      <vt:lpstr>Слайд 4</vt:lpstr>
      <vt:lpstr>Слайд 5</vt:lpstr>
      <vt:lpstr>Слайд 6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Bars</dc:creator>
  <cp:lastModifiedBy>Bars</cp:lastModifiedBy>
  <cp:revision>77</cp:revision>
  <dcterms:created xsi:type="dcterms:W3CDTF">2013-10-20T16:31:32Z</dcterms:created>
  <dcterms:modified xsi:type="dcterms:W3CDTF">2014-01-16T19:52:46Z</dcterms:modified>
</cp:coreProperties>
</file>