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2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361AA-0394-45E6-AEA4-F75FD0D507F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6EAEF-07EF-480D-9E94-BCFC1A632C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6EAEF-07EF-480D-9E94-BCFC1A632C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018C-1249-468C-8CEF-1840810D9B6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B88FB-21A8-4C72-AA04-E524851E0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018C-1249-468C-8CEF-1840810D9B6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B88FB-21A8-4C72-AA04-E524851E0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018C-1249-468C-8CEF-1840810D9B6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B88FB-21A8-4C72-AA04-E524851E0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018C-1249-468C-8CEF-1840810D9B6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B88FB-21A8-4C72-AA04-E524851E0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018C-1249-468C-8CEF-1840810D9B6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B88FB-21A8-4C72-AA04-E524851E0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018C-1249-468C-8CEF-1840810D9B6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B88FB-21A8-4C72-AA04-E524851E0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018C-1249-468C-8CEF-1840810D9B6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B88FB-21A8-4C72-AA04-E524851E0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018C-1249-468C-8CEF-1840810D9B6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B88FB-21A8-4C72-AA04-E524851E0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018C-1249-468C-8CEF-1840810D9B6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B88FB-21A8-4C72-AA04-E524851E0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018C-1249-468C-8CEF-1840810D9B6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B88FB-21A8-4C72-AA04-E524851E0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C9018C-1249-468C-8CEF-1840810D9B6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8B88FB-21A8-4C72-AA04-E524851E0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EC9018C-1249-468C-8CEF-1840810D9B66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8B88FB-21A8-4C72-AA04-E524851E0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28860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фотоэффекта в </a:t>
            </a:r>
            <a: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(Группа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V)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3157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к уроку физики в 11 классе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Терехова Ю.Б., учитель физики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 25 г. Каменска-Уральского,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Свердловской области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Устройство иконоскопа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I:\РИСУНКИ\рис 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00108"/>
            <a:ext cx="6643734" cy="4835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Фотоэлектронный умножитель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I:\РИСУНКИ\рис 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17707" y="1088634"/>
            <a:ext cx="6369003" cy="4599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73153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Оптрон</a:t>
            </a:r>
            <a:endParaRPr lang="ru-RU" sz="4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:\РИСУНКИ\рис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80077" y="530225"/>
            <a:ext cx="5829883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РИСУНКИ\рис 5 и 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1" y="807954"/>
            <a:ext cx="6643735" cy="5016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029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Автоматическое взвешивание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I:\РИСУНКИ\рис 5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1112"/>
          <a:stretch>
            <a:fillRect/>
          </a:stretch>
        </p:blipFill>
        <p:spPr bwMode="auto">
          <a:xfrm>
            <a:off x="857224" y="714355"/>
            <a:ext cx="7661665" cy="4357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РИСУНКИ\рис 5в.jpg"/>
          <p:cNvPicPr>
            <a:picLocks noChangeAspect="1" noChangeArrowheads="1"/>
          </p:cNvPicPr>
          <p:nvPr/>
        </p:nvPicPr>
        <p:blipFill>
          <a:blip r:embed="rId2" cstate="print"/>
          <a:srcRect t="10465"/>
          <a:stretch>
            <a:fillRect/>
          </a:stretch>
        </p:blipFill>
        <p:spPr bwMode="auto">
          <a:xfrm>
            <a:off x="428596" y="214290"/>
            <a:ext cx="8335834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РИСУНКИ\рис 5г.jpg"/>
          <p:cNvPicPr>
            <a:picLocks noChangeAspect="1" noChangeArrowheads="1"/>
          </p:cNvPicPr>
          <p:nvPr/>
        </p:nvPicPr>
        <p:blipFill>
          <a:blip r:embed="rId3" cstate="print"/>
          <a:srcRect b="23840"/>
          <a:stretch>
            <a:fillRect/>
          </a:stretch>
        </p:blipFill>
        <p:spPr bwMode="auto">
          <a:xfrm>
            <a:off x="1571605" y="1071545"/>
            <a:ext cx="6357982" cy="452321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провисания петли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43512"/>
            <a:ext cx="8183880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Солнечные батареи на МКС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I:\РИСУНКИ\рис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609409"/>
            <a:ext cx="7008886" cy="4534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7294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Электромобиль на солнечной батарее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I:\РИСУНКИ\рис 7.jpg"/>
          <p:cNvPicPr>
            <a:picLocks noChangeAspect="1" noChangeArrowheads="1"/>
          </p:cNvPicPr>
          <p:nvPr/>
        </p:nvPicPr>
        <p:blipFill>
          <a:blip r:embed="rId2" cstate="print"/>
          <a:srcRect l="3827" r="10068" b="25000"/>
          <a:stretch>
            <a:fillRect/>
          </a:stretch>
        </p:blipFill>
        <p:spPr bwMode="auto">
          <a:xfrm>
            <a:off x="1336738" y="857232"/>
            <a:ext cx="6092782" cy="3913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9437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действия иконоскопа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I:\РИСУНКИ\рис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642918"/>
            <a:ext cx="6974315" cy="4729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4">
      <a:dk1>
        <a:sysClr val="windowText" lastClr="000000"/>
      </a:dk1>
      <a:lt1>
        <a:sysClr val="window" lastClr="FFFFFF"/>
      </a:lt1>
      <a:dk2>
        <a:srgbClr val="444D26"/>
      </a:dk2>
      <a:lt2>
        <a:srgbClr val="92D050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46</Words>
  <Application>Microsoft Office PowerPoint</Application>
  <PresentationFormat>Экран (4:3)</PresentationFormat>
  <Paragraphs>15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Применение фотоэффекта в технике (Группа V) </vt:lpstr>
      <vt:lpstr>Оптрон</vt:lpstr>
      <vt:lpstr>Слайд 3</vt:lpstr>
      <vt:lpstr>Автоматическое взвешивание</vt:lpstr>
      <vt:lpstr>Слайд 5</vt:lpstr>
      <vt:lpstr>Контроль провисания петли</vt:lpstr>
      <vt:lpstr>Солнечные батареи на МКС</vt:lpstr>
      <vt:lpstr>Электромобиль на солнечной батарее</vt:lpstr>
      <vt:lpstr>Принцип действия иконоскопа</vt:lpstr>
      <vt:lpstr>Устройство иконоскопа</vt:lpstr>
      <vt:lpstr>Фотоэлектронный умножитель</vt:lpstr>
    </vt:vector>
  </TitlesOfParts>
  <Company>XATA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фотоэффекта в технике</dc:title>
  <dc:creator>FIZ</dc:creator>
  <cp:lastModifiedBy>FIZ</cp:lastModifiedBy>
  <cp:revision>8</cp:revision>
  <dcterms:created xsi:type="dcterms:W3CDTF">2013-12-12T15:45:17Z</dcterms:created>
  <dcterms:modified xsi:type="dcterms:W3CDTF">2014-01-12T17:08:48Z</dcterms:modified>
</cp:coreProperties>
</file>