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3"/>
  </p:notesMasterIdLst>
  <p:sldIdLst>
    <p:sldId id="256" r:id="rId2"/>
    <p:sldId id="257" r:id="rId3"/>
    <p:sldId id="273" r:id="rId4"/>
    <p:sldId id="274" r:id="rId5"/>
    <p:sldId id="275" r:id="rId6"/>
    <p:sldId id="258" r:id="rId7"/>
    <p:sldId id="259" r:id="rId8"/>
    <p:sldId id="260" r:id="rId9"/>
    <p:sldId id="276" r:id="rId10"/>
    <p:sldId id="261" r:id="rId11"/>
    <p:sldId id="285" r:id="rId12"/>
    <p:sldId id="277" r:id="rId13"/>
    <p:sldId id="262" r:id="rId14"/>
    <p:sldId id="263" r:id="rId15"/>
    <p:sldId id="264" r:id="rId16"/>
    <p:sldId id="265" r:id="rId17"/>
    <p:sldId id="287" r:id="rId18"/>
    <p:sldId id="283" r:id="rId19"/>
    <p:sldId id="266" r:id="rId20"/>
    <p:sldId id="267" r:id="rId21"/>
    <p:sldId id="280" r:id="rId22"/>
    <p:sldId id="268" r:id="rId23"/>
    <p:sldId id="278" r:id="rId24"/>
    <p:sldId id="269" r:id="rId25"/>
    <p:sldId id="281" r:id="rId26"/>
    <p:sldId id="282" r:id="rId27"/>
    <p:sldId id="270" r:id="rId28"/>
    <p:sldId id="271" r:id="rId29"/>
    <p:sldId id="284" r:id="rId30"/>
    <p:sldId id="286" r:id="rId31"/>
    <p:sldId id="272" r:id="rId32"/>
  </p:sldIdLst>
  <p:sldSz cx="9144000" cy="6858000" type="screen4x3"/>
  <p:notesSz cx="9144000" cy="6858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1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90AAE-325D-497D-92CA-171046CE7B48}" type="datetimeFigureOut">
              <a:rPr lang="ru-RU" smtClean="0"/>
              <a:pPr/>
              <a:t>21.11.2011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5C706-FD90-4A3E-8ADB-C32BD0C9B6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5C706-FD90-4A3E-8ADB-C32BD0C9B6B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checker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90800"/>
            <a:ext cx="5602605" cy="381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295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Упражнения в чтении и письме.                  Знакомство с новым знаком препинания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многоточием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14026"/>
          <a:stretch>
            <a:fillRect/>
          </a:stretch>
        </p:blipFill>
        <p:spPr bwMode="auto">
          <a:xfrm>
            <a:off x="2537142" y="380047"/>
            <a:ext cx="4069715" cy="524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43200" y="5715000"/>
            <a:ext cx="3733800" cy="8309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5372100" y="5753100"/>
            <a:ext cx="228600" cy="152400"/>
          </a:xfrm>
          <a:prstGeom prst="line">
            <a:avLst/>
          </a:prstGeom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19200"/>
            <a:ext cx="312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жки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жищи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жник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rot="5400000" flipH="1" flipV="1">
            <a:off x="2705100" y="1257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rot="5400000" flipH="1" flipV="1">
            <a:off x="2171700" y="2019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5400000" flipH="1" flipV="1">
            <a:off x="2857500" y="2781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2171700" y="34671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3811905" cy="444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43400" y="49530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сапожник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 работой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38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Лил, капал, моросил, крапал.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576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9200"/>
            <a:ext cx="152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914400"/>
            <a:ext cx="2133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Матрос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219200"/>
            <a:ext cx="838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9144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котик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12192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плоту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429000"/>
            <a:ext cx="1828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3581400"/>
            <a:ext cx="990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3528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581400"/>
            <a:ext cx="1447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лугу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19200"/>
            <a:ext cx="1676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Котик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219200"/>
            <a:ext cx="2057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Матрос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219200"/>
            <a:ext cx="1447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219200"/>
            <a:ext cx="762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12192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плоту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429000"/>
            <a:ext cx="1676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429000"/>
            <a:ext cx="152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3429000"/>
            <a:ext cx="838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429000"/>
            <a:ext cx="1371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лугу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811905" cy="285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35433"/>
          <a:stretch>
            <a:fillRect/>
          </a:stretch>
        </p:blipFill>
        <p:spPr bwMode="auto">
          <a:xfrm>
            <a:off x="4572000" y="533400"/>
            <a:ext cx="4291001" cy="49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4114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2859405" cy="40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48006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Котик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плоту.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l="1772" t="2362" r="15354" b="2362"/>
          <a:stretch>
            <a:fillRect/>
          </a:stretch>
        </p:blipFill>
        <p:spPr bwMode="auto">
          <a:xfrm>
            <a:off x="3886200" y="762000"/>
            <a:ext cx="4714170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38600" y="48006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Туман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плыл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 лугом.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5334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940425" cy="445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5940425" cy="394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7800" y="480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колокольчик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09600"/>
            <a:ext cx="6645910" cy="454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51816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 луга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Ученье – </a:t>
            </a:r>
            <a:r>
              <a:rPr lang="ru-RU" sz="54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свет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5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неученье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тьма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2917190" cy="40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441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многоточие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295400"/>
            <a:ext cx="5486400" cy="1846659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лугу росли маки, васильки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V="1">
            <a:off x="5181600" y="3429000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Сумрак. Туман сонно плыл по лугу, по кустам. У ракиты туман уснул. Он спал, спал, а утром уплыл. Ракита стоит и грустит…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7087"/>
          <a:stretch>
            <a:fillRect/>
          </a:stretch>
        </p:blipFill>
        <p:spPr bwMode="auto">
          <a:xfrm>
            <a:off x="1676400" y="2743200"/>
            <a:ext cx="5718175" cy="354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09600"/>
            <a:ext cx="324054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48768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ракита </a:t>
            </a:r>
          </a:p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ивушка-плакучая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8382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Сумрак. Туман сонно плыл по лугу, по кустам. У ракиты туман уснул. Он спал, спал, а утром уплыл. Ракита стоит и грустит…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7087"/>
          <a:stretch>
            <a:fillRect/>
          </a:stretch>
        </p:blipFill>
        <p:spPr bwMode="auto">
          <a:xfrm>
            <a:off x="1676400" y="2743200"/>
            <a:ext cx="5718175" cy="354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981200"/>
            <a:ext cx="490562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" y="990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олицетворение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33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940425" cy="395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4491"/>
          <a:stretch>
            <a:fillRect/>
          </a:stretch>
        </p:blipFill>
        <p:spPr bwMode="auto">
          <a:xfrm>
            <a:off x="1600200" y="685800"/>
            <a:ext cx="5940425" cy="42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51054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звёздное небо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645910" cy="349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4876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лягушонок и звёздное небо 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585096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533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вечерняя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звезда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20574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 все задачи урока.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7244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Хорошо, но можно и лучше.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206901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1148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13123" r="12467"/>
          <a:stretch>
            <a:fillRect/>
          </a:stretch>
        </p:blipFill>
        <p:spPr bwMode="auto">
          <a:xfrm>
            <a:off x="381000" y="1143000"/>
            <a:ext cx="4420252" cy="37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l="10039" r="12402"/>
          <a:stretch>
            <a:fillRect/>
          </a:stretch>
        </p:blipFill>
        <p:spPr bwMode="auto">
          <a:xfrm>
            <a:off x="4953000" y="1143000"/>
            <a:ext cx="3831503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029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трактор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502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тракторист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b="2362"/>
          <a:stretch>
            <a:fillRect/>
          </a:stretch>
        </p:blipFill>
        <p:spPr bwMode="auto">
          <a:xfrm>
            <a:off x="457200" y="381000"/>
            <a:ext cx="8161020" cy="59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75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окончен.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7986" y="2482414"/>
            <a:ext cx="404802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4478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трактор</a:t>
            </a:r>
          </a:p>
          <a:p>
            <a:endParaRPr lang="ru-RU" sz="4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тракторист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Дуга 9"/>
          <p:cNvSpPr/>
          <p:nvPr/>
        </p:nvSpPr>
        <p:spPr>
          <a:xfrm>
            <a:off x="2819400" y="1371600"/>
            <a:ext cx="2133600" cy="8382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895600" y="2819400"/>
            <a:ext cx="2133600" cy="8382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718175" cy="428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5029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 –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дорога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533400"/>
            <a:ext cx="6645910" cy="498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55626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сумрак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85800"/>
            <a:ext cx="6645910" cy="441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5410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мрак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уга 3"/>
          <p:cNvSpPr/>
          <p:nvPr/>
        </p:nvSpPr>
        <p:spPr>
          <a:xfrm>
            <a:off x="3733800" y="5486400"/>
            <a:ext cx="1676400" cy="914400"/>
          </a:xfrm>
          <a:prstGeom prst="arc">
            <a:avLst>
              <a:gd name="adj1" fmla="val 12159328"/>
              <a:gd name="adj2" fmla="val 2030051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17111"/>
          <a:stretch>
            <a:fillRect/>
          </a:stretch>
        </p:blipFill>
        <p:spPr bwMode="auto">
          <a:xfrm>
            <a:off x="457200" y="609600"/>
            <a:ext cx="3923349" cy="459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 r="35433"/>
          <a:stretch>
            <a:fillRect/>
          </a:stretch>
        </p:blipFill>
        <p:spPr bwMode="auto">
          <a:xfrm>
            <a:off x="4724400" y="609600"/>
            <a:ext cx="3937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486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5486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крапинка</a:t>
            </a:r>
            <a:endParaRPr lang="ru-RU" sz="4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Дуга 5"/>
          <p:cNvSpPr/>
          <p:nvPr/>
        </p:nvSpPr>
        <p:spPr>
          <a:xfrm>
            <a:off x="5257800" y="5486400"/>
            <a:ext cx="1371600" cy="7620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>
            <a:off x="1676400" y="5486400"/>
            <a:ext cx="1371600" cy="7620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 «</a:t>
            </a:r>
            <a:r>
              <a:rPr lang="ru-RU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Хомка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b="5291"/>
          <a:stretch>
            <a:fillRect/>
          </a:stretch>
        </p:blipFill>
        <p:spPr bwMode="auto">
          <a:xfrm>
            <a:off x="2286000" y="1524000"/>
            <a:ext cx="441822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197</Words>
  <Application>Microsoft Office PowerPoint</Application>
  <PresentationFormat>Экран (4:3)</PresentationFormat>
  <Paragraphs>67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Oleg</cp:lastModifiedBy>
  <cp:revision>81</cp:revision>
  <dcterms:created xsi:type="dcterms:W3CDTF">2011-11-14T08:50:53Z</dcterms:created>
  <dcterms:modified xsi:type="dcterms:W3CDTF">2011-11-21T19:22:37Z</dcterms:modified>
</cp:coreProperties>
</file>