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52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3AB-8626-420B-B55F-8856F870D4E6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D9110-D83F-47DC-94F7-AE12E63E8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3AB-8626-420B-B55F-8856F870D4E6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D9110-D83F-47DC-94F7-AE12E63E8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3AB-8626-420B-B55F-8856F870D4E6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D9110-D83F-47DC-94F7-AE12E63E8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3AB-8626-420B-B55F-8856F870D4E6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D9110-D83F-47DC-94F7-AE12E63E8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3AB-8626-420B-B55F-8856F870D4E6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D9110-D83F-47DC-94F7-AE12E63E8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3AB-8626-420B-B55F-8856F870D4E6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D9110-D83F-47DC-94F7-AE12E63E8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3AB-8626-420B-B55F-8856F870D4E6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D9110-D83F-47DC-94F7-AE12E63E8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3AB-8626-420B-B55F-8856F870D4E6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D9110-D83F-47DC-94F7-AE12E63E8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3AB-8626-420B-B55F-8856F870D4E6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D9110-D83F-47DC-94F7-AE12E63E8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3AB-8626-420B-B55F-8856F870D4E6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D9110-D83F-47DC-94F7-AE12E63E8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3AB-8626-420B-B55F-8856F870D4E6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13D9110-D83F-47DC-94F7-AE12E63E83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9843AB-8626-420B-B55F-8856F870D4E6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13D9110-D83F-47DC-94F7-AE12E63E838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Решение уравнений.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mtClean="0"/>
              <a:t>«Без уравнений нет математики, как средство познания природы…»</a:t>
            </a:r>
          </a:p>
          <a:p>
            <a:r>
              <a:rPr lang="ru-RU" smtClean="0"/>
              <a:t>П.С.Александров.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836712"/>
            <a:ext cx="8784976" cy="1143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 </a:t>
            </a:r>
            <a:r>
              <a:rPr lang="ru-RU" dirty="0" smtClean="0"/>
              <a:t>Графический </a:t>
            </a:r>
            <a:r>
              <a:rPr lang="ru-RU" dirty="0" smtClean="0"/>
              <a:t>диктант: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2204864"/>
            <a:ext cx="6696744" cy="3744416"/>
          </a:xfrm>
        </p:spPr>
        <p:txBody>
          <a:bodyPr/>
          <a:lstStyle/>
          <a:p>
            <a:endParaRPr lang="ru-RU" dirty="0" smtClean="0"/>
          </a:p>
          <a:p>
            <a:pPr marL="0" indent="0">
              <a:buNone/>
            </a:pPr>
            <a:r>
              <a:rPr lang="ru-RU" sz="3600" dirty="0" smtClean="0"/>
              <a:t>         </a:t>
            </a:r>
            <a:r>
              <a:rPr lang="ru-RU" sz="3600" dirty="0" smtClean="0">
                <a:latin typeface="Calibri"/>
              </a:rPr>
              <a:t>—  </a:t>
            </a:r>
            <a:r>
              <a:rPr lang="el-GR" sz="3600" dirty="0" smtClean="0">
                <a:latin typeface="Calibri"/>
              </a:rPr>
              <a:t>ᴧ</a:t>
            </a:r>
            <a:r>
              <a:rPr lang="ru-RU" sz="3600" dirty="0" smtClean="0">
                <a:latin typeface="Calibri"/>
              </a:rPr>
              <a:t> </a:t>
            </a:r>
            <a:r>
              <a:rPr lang="el-GR" sz="3600" dirty="0" smtClean="0">
                <a:latin typeface="Calibri"/>
              </a:rPr>
              <a:t>ᴧ</a:t>
            </a:r>
            <a:r>
              <a:rPr lang="ru-RU" sz="3600" dirty="0" smtClean="0">
                <a:latin typeface="Calibri"/>
              </a:rPr>
              <a:t> — — </a:t>
            </a:r>
            <a:r>
              <a:rPr lang="el-GR" sz="3600" dirty="0" smtClean="0">
                <a:latin typeface="Calibri"/>
              </a:rPr>
              <a:t>ᴧ</a:t>
            </a:r>
            <a:r>
              <a:rPr lang="ru-RU" sz="3600" dirty="0" smtClean="0">
                <a:latin typeface="Calibri"/>
              </a:rPr>
              <a:t> </a:t>
            </a:r>
            <a:r>
              <a:rPr lang="el-GR" sz="3600" dirty="0" smtClean="0">
                <a:latin typeface="Calibri"/>
              </a:rPr>
              <a:t>ᴧ</a:t>
            </a:r>
            <a:r>
              <a:rPr lang="ru-RU" sz="3600" dirty="0" smtClean="0">
                <a:latin typeface="Calibri"/>
              </a:rPr>
              <a:t> — </a:t>
            </a:r>
            <a:r>
              <a:rPr lang="el-GR" sz="3600" dirty="0" smtClean="0">
                <a:latin typeface="Calibri"/>
              </a:rPr>
              <a:t>ᴧ</a:t>
            </a:r>
            <a:r>
              <a:rPr lang="ru-RU" sz="3600" dirty="0" smtClean="0">
                <a:latin typeface="Calibri"/>
              </a:rPr>
              <a:t> —</a:t>
            </a:r>
            <a:endParaRPr lang="ru-RU" sz="3600" dirty="0" smtClean="0"/>
          </a:p>
          <a:p>
            <a:endParaRPr lang="ru-RU" sz="3600" dirty="0" smtClean="0"/>
          </a:p>
          <a:p>
            <a:pPr marL="0" indent="0">
              <a:buNone/>
            </a:pPr>
            <a:r>
              <a:rPr lang="ru-RU" sz="3600" dirty="0" smtClean="0"/>
              <a:t> </a:t>
            </a:r>
            <a:r>
              <a:rPr lang="ru-RU" sz="3600" dirty="0" smtClean="0"/>
              <a:t>“5” – 10-9 верных знаков, “4” – 7-8 знаков, “3” – 6-5 знаков.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836712"/>
            <a:ext cx="7113984" cy="1143000"/>
          </a:xfrm>
        </p:spPr>
        <p:txBody>
          <a:bodyPr/>
          <a:lstStyle/>
          <a:p>
            <a:pPr algn="ctr"/>
            <a:r>
              <a:rPr lang="ru-RU" dirty="0" smtClean="0"/>
              <a:t>Найди и исправь ошибку: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60848"/>
            <a:ext cx="9144000" cy="4389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/>
              <a:t>5х-8=4-8х</a:t>
            </a:r>
          </a:p>
          <a:p>
            <a:pPr marL="0" indent="0" algn="ctr">
              <a:buNone/>
            </a:pPr>
            <a:r>
              <a:rPr lang="ru-RU" sz="4000" dirty="0" smtClean="0"/>
              <a:t>5х-8х=4+8</a:t>
            </a:r>
          </a:p>
          <a:p>
            <a:pPr marL="0" indent="0" algn="ctr">
              <a:buNone/>
            </a:pPr>
            <a:r>
              <a:rPr lang="ru-RU" sz="4000" dirty="0" smtClean="0"/>
              <a:t>-3х=12</a:t>
            </a:r>
          </a:p>
          <a:p>
            <a:pPr marL="0" indent="0" algn="ctr">
              <a:buNone/>
            </a:pPr>
            <a:r>
              <a:rPr lang="ru-RU" sz="4000" dirty="0" smtClean="0"/>
              <a:t>х=-4</a:t>
            </a:r>
          </a:p>
          <a:p>
            <a:pPr marL="0" indent="0" algn="ctr">
              <a:buNone/>
            </a:pPr>
            <a:r>
              <a:rPr lang="ru-RU" sz="4000" dirty="0" smtClean="0"/>
              <a:t>Ответ:-4.</a:t>
            </a:r>
            <a:endParaRPr lang="ru-RU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891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                             </a:t>
            </a:r>
            <a:r>
              <a:rPr lang="ru-RU" b="1" dirty="0" smtClean="0"/>
              <a:t>Решите уравнение</a:t>
            </a:r>
          </a:p>
          <a:p>
            <a:pPr marL="0" indent="0">
              <a:buNone/>
            </a:pPr>
            <a:r>
              <a:rPr lang="ru-RU" b="1" dirty="0" smtClean="0"/>
              <a:t>1 вариант                                                                 2 вариант</a:t>
            </a:r>
          </a:p>
          <a:p>
            <a:pPr marL="0" indent="0">
              <a:buNone/>
            </a:pPr>
            <a:r>
              <a:rPr lang="ru-RU" dirty="0" smtClean="0"/>
              <a:t>0,3(х-2)=0,6+0,2(х+4)                                   0,4(х-3)=0,5(4+х)-2,5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1 вариант</a:t>
            </a:r>
            <a:r>
              <a:rPr lang="ru-RU" dirty="0" smtClean="0"/>
              <a:t>: Будильник дороже утюга на 1, тыс. рублей. Но </a:t>
            </a:r>
            <a:r>
              <a:rPr lang="ru-RU" dirty="0" smtClean="0"/>
              <a:t>		        4 </a:t>
            </a:r>
            <a:r>
              <a:rPr lang="ru-RU" dirty="0" smtClean="0"/>
              <a:t>таких будильника стоят столько же сколько 5 </a:t>
            </a:r>
            <a:r>
              <a:rPr lang="ru-RU" dirty="0" smtClean="0"/>
              <a:t>       	        утюгов</a:t>
            </a:r>
            <a:r>
              <a:rPr lang="ru-RU" dirty="0" smtClean="0"/>
              <a:t>. Сколько стоит будильник и сколько стоит </a:t>
            </a:r>
            <a:r>
              <a:rPr lang="ru-RU" dirty="0" smtClean="0"/>
              <a:t>	        утюг</a:t>
            </a:r>
            <a:r>
              <a:rPr lang="ru-RU" dirty="0" smtClean="0"/>
              <a:t>?</a:t>
            </a:r>
          </a:p>
          <a:p>
            <a:pPr marL="0" indent="0">
              <a:buNone/>
            </a:pPr>
            <a:r>
              <a:rPr lang="ru-RU" b="1" dirty="0" smtClean="0"/>
              <a:t>2 вариант</a:t>
            </a:r>
            <a:r>
              <a:rPr lang="ru-RU" dirty="0" smtClean="0"/>
              <a:t>: Стакан мандаринового сока на 60 рублей дороже </a:t>
            </a:r>
            <a:r>
              <a:rPr lang="ru-RU" dirty="0" smtClean="0"/>
              <a:t>	        стакана </a:t>
            </a:r>
            <a:r>
              <a:rPr lang="ru-RU" dirty="0" smtClean="0"/>
              <a:t>виноградного сока. Известно, что 5 </a:t>
            </a:r>
            <a:r>
              <a:rPr lang="ru-RU" dirty="0" smtClean="0"/>
              <a:t>	  	        стаканов </a:t>
            </a:r>
            <a:r>
              <a:rPr lang="ru-RU" dirty="0" smtClean="0"/>
              <a:t>виноградного сока стоят столько же </a:t>
            </a:r>
            <a:r>
              <a:rPr lang="ru-RU" dirty="0" smtClean="0"/>
              <a:t>		        сколько </a:t>
            </a:r>
            <a:r>
              <a:rPr lang="ru-RU" dirty="0" smtClean="0"/>
              <a:t>4 стакана мандаринового сока. Сколько </a:t>
            </a:r>
            <a:r>
              <a:rPr lang="ru-RU" dirty="0" smtClean="0"/>
              <a:t>	        стоит </a:t>
            </a:r>
            <a:r>
              <a:rPr lang="ru-RU" dirty="0" smtClean="0"/>
              <a:t>один стакан мандаринового сока и сколько </a:t>
            </a:r>
            <a:r>
              <a:rPr lang="ru-RU" dirty="0" smtClean="0"/>
              <a:t>	        один </a:t>
            </a:r>
            <a:r>
              <a:rPr lang="ru-RU" dirty="0" smtClean="0"/>
              <a:t>стакан виноградного сока?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764704"/>
            <a:ext cx="8928992" cy="1143000"/>
          </a:xfrm>
        </p:spPr>
        <p:txBody>
          <a:bodyPr/>
          <a:lstStyle/>
          <a:p>
            <a:pPr algn="ctr"/>
            <a:r>
              <a:rPr lang="ru-RU" dirty="0" smtClean="0"/>
              <a:t>Это интересно.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916832"/>
            <a:ext cx="8229600" cy="438912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276872"/>
            <a:ext cx="5198063" cy="387586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692696"/>
            <a:ext cx="8784976" cy="1143000"/>
          </a:xfrm>
        </p:spPr>
        <p:txBody>
          <a:bodyPr/>
          <a:lstStyle/>
          <a:p>
            <a:pPr algn="ctr"/>
            <a:r>
              <a:rPr lang="ru-RU" dirty="0" smtClean="0"/>
              <a:t>Решение 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Примем за Х-возраст Диофанта, тогда</a:t>
            </a:r>
          </a:p>
          <a:p>
            <a:pPr marL="0" indent="0" algn="ctr">
              <a:buNone/>
            </a:pPr>
            <a:r>
              <a:rPr lang="ru-RU" dirty="0" err="1" smtClean="0"/>
              <a:t>х</a:t>
            </a:r>
            <a:r>
              <a:rPr lang="ru-RU" dirty="0" smtClean="0"/>
              <a:t>/6+х/12+х/7+5+х/2+4=х |*84</a:t>
            </a:r>
          </a:p>
          <a:p>
            <a:pPr marL="0" indent="0" algn="ctr">
              <a:buNone/>
            </a:pPr>
            <a:r>
              <a:rPr lang="ru-RU" dirty="0" smtClean="0"/>
              <a:t>14х+7х+12х+420+42х+336=84х</a:t>
            </a:r>
          </a:p>
          <a:p>
            <a:pPr marL="0" indent="0" algn="ctr">
              <a:buNone/>
            </a:pPr>
            <a:r>
              <a:rPr lang="ru-RU" dirty="0" smtClean="0"/>
              <a:t>75х-84х=-756</a:t>
            </a:r>
          </a:p>
          <a:p>
            <a:pPr marL="0" indent="0" algn="ctr">
              <a:buNone/>
            </a:pPr>
            <a:r>
              <a:rPr lang="ru-RU" dirty="0" smtClean="0"/>
              <a:t>-9х=-756</a:t>
            </a:r>
          </a:p>
          <a:p>
            <a:pPr marL="0" indent="0" algn="ctr">
              <a:buNone/>
            </a:pPr>
            <a:r>
              <a:rPr lang="ru-RU" dirty="0" smtClean="0"/>
              <a:t>Х=-756:(-9)</a:t>
            </a:r>
          </a:p>
          <a:p>
            <a:pPr marL="0" indent="0" algn="ctr">
              <a:buNone/>
            </a:pPr>
            <a:r>
              <a:rPr lang="ru-RU" dirty="0" smtClean="0"/>
              <a:t>Х=84</a:t>
            </a:r>
          </a:p>
          <a:p>
            <a:pPr marL="0" indent="0" algn="ctr">
              <a:buNone/>
            </a:pPr>
            <a:r>
              <a:rPr lang="ru-RU" dirty="0" smtClean="0"/>
              <a:t>84 года прожил Диофант.</a:t>
            </a:r>
          </a:p>
          <a:p>
            <a:pPr marL="0" indent="0" algn="ctr">
              <a:buNone/>
            </a:pPr>
            <a:r>
              <a:rPr lang="ru-RU" dirty="0" smtClean="0"/>
              <a:t>Ответ: 84 года.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132856"/>
            <a:ext cx="7344816" cy="2016224"/>
          </a:xfrm>
        </p:spPr>
        <p:txBody>
          <a:bodyPr/>
          <a:lstStyle/>
          <a:p>
            <a:pPr algn="ctr"/>
            <a:r>
              <a:rPr lang="ru-RU" dirty="0" smtClean="0"/>
              <a:t>Спасибо за урок.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</TotalTime>
  <Words>147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Calibri</vt:lpstr>
      <vt:lpstr>Constantia</vt:lpstr>
      <vt:lpstr>Wingdings 2</vt:lpstr>
      <vt:lpstr>Поток</vt:lpstr>
      <vt:lpstr>Решение уравнений.</vt:lpstr>
      <vt:lpstr>  Графический диктант:</vt:lpstr>
      <vt:lpstr>Найди и исправь ошибку:</vt:lpstr>
      <vt:lpstr>Самостоятельная работа</vt:lpstr>
      <vt:lpstr>Это интересно.</vt:lpstr>
      <vt:lpstr>Решение задачи:</vt:lpstr>
      <vt:lpstr>Спасибо за урок.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уравнений.</dc:title>
  <dc:creator>Admin</dc:creator>
  <cp:lastModifiedBy>ТАТЬЯНА</cp:lastModifiedBy>
  <cp:revision>9</cp:revision>
  <dcterms:created xsi:type="dcterms:W3CDTF">2014-01-19T03:33:36Z</dcterms:created>
  <dcterms:modified xsi:type="dcterms:W3CDTF">2014-01-28T08:09:04Z</dcterms:modified>
</cp:coreProperties>
</file>