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96" r:id="rId19"/>
    <p:sldId id="274" r:id="rId20"/>
    <p:sldId id="275" r:id="rId21"/>
    <p:sldId id="276" r:id="rId22"/>
    <p:sldId id="277" r:id="rId23"/>
    <p:sldId id="278" r:id="rId24"/>
    <p:sldId id="279" r:id="rId25"/>
    <p:sldId id="297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98" r:id="rId36"/>
    <p:sldId id="289" r:id="rId37"/>
    <p:sldId id="290" r:id="rId38"/>
    <p:sldId id="291" r:id="rId39"/>
    <p:sldId id="293" r:id="rId40"/>
    <p:sldId id="292" r:id="rId41"/>
    <p:sldId id="295" r:id="rId42"/>
    <p:sldId id="299" r:id="rId4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996633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217" autoAdjust="0"/>
    <p:restoredTop sz="94656" autoAdjust="0"/>
  </p:normalViewPr>
  <p:slideViewPr>
    <p:cSldViewPr>
      <p:cViewPr varScale="1">
        <p:scale>
          <a:sx n="76" d="100"/>
          <a:sy n="76" d="100"/>
        </p:scale>
        <p:origin x="-2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82"/>
    </p:cViewPr>
  </p:sorterViewPr>
  <p:notesViewPr>
    <p:cSldViewPr>
      <p:cViewPr varScale="1">
        <p:scale>
          <a:sx n="63" d="100"/>
          <a:sy n="63" d="100"/>
        </p:scale>
        <p:origin x="-1656" y="-77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C1770-29CD-4A60-853F-7DFA544DEFE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26DEA-0D7C-47DE-9A6D-3C9D4B2A80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26DEA-0D7C-47DE-9A6D-3C9D4B2A802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4/13/2014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4/13/2014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4/13/2014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4/13/2014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4/13/2014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4/13/2014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4/13/2014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4/13/2014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ransition spd="slow">
    <p:diamond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gif"/><Relationship Id="rId4" Type="http://schemas.openxmlformats.org/officeDocument/2006/relationships/image" Target="../media/image4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gif"/><Relationship Id="rId4" Type="http://schemas.openxmlformats.org/officeDocument/2006/relationships/image" Target="../media/image54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gif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gif"/><Relationship Id="rId4" Type="http://schemas.openxmlformats.org/officeDocument/2006/relationships/image" Target="../media/image69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7" Type="http://schemas.openxmlformats.org/officeDocument/2006/relationships/image" Target="../media/image76.gif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gif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gif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gif"/><Relationship Id="rId5" Type="http://schemas.openxmlformats.org/officeDocument/2006/relationships/image" Target="../media/image92.gif"/><Relationship Id="rId4" Type="http://schemas.openxmlformats.org/officeDocument/2006/relationships/image" Target="../media/image91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gif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gif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gif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3.gi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ttp://cs323222.userapi.com/v323222676/3812/P-ENaVcJxcQ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2819400"/>
            <a:ext cx="3373014" cy="2988000"/>
          </a:xfrm>
          <a:prstGeom prst="rect">
            <a:avLst/>
          </a:prstGeom>
          <a:ln w="76200" cap="rnd">
            <a:solidFill>
              <a:schemeClr val="bg1">
                <a:lumMod val="9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2438400" y="2286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ООШ № 279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66800" y="1295400"/>
            <a:ext cx="7082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>
                  <a:noFill/>
                </a:ln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«Я здоровье берегу!»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22098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Открытый урок по интегрированному краеведческому курсу.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36576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Учитель: Лемех Л. В.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200" y="5638800"/>
            <a:ext cx="525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Гаджиево,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2012-2013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год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40" name="Picture 4" descr="http://s2.rimg.info/4ebf1858433fcb7f31b5c3477f19619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51299">
            <a:off x="455223" y="102990"/>
            <a:ext cx="1134779" cy="900000"/>
          </a:xfrm>
          <a:prstGeom prst="rect">
            <a:avLst/>
          </a:prstGeom>
          <a:noFill/>
        </p:spPr>
      </p:pic>
      <p:pic>
        <p:nvPicPr>
          <p:cNvPr id="15" name="Picture 4" descr="http://s2.rimg.info/4ebf1858433fcb7f31b5c3477f19619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00175">
            <a:off x="6577264" y="4744541"/>
            <a:ext cx="1588689" cy="126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.teremokcom.ru/u/24/a679d2ddb34290b937d4494fb511da/-/1311013454_nahodk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762000"/>
            <a:ext cx="6439756" cy="4320000"/>
          </a:xfrm>
          <a:prstGeom prst="rect">
            <a:avLst/>
          </a:prstGeom>
          <a:ln w="127000" cap="rnd"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371600" y="54102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 душем.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Oleg\Desktop\DSC02129.JPG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53000" y="2518773"/>
            <a:ext cx="3737547" cy="4032027"/>
          </a:xfrm>
          <a:prstGeom prst="rect">
            <a:avLst/>
          </a:prstGeom>
          <a:ln w="76200" cap="rnd">
            <a:solidFill>
              <a:srgbClr val="FFFF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 rot="20682257">
            <a:off x="5715000" y="8382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5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25602" name="AutoShape 2" descr="&amp;Acy;&amp;ncy;&amp;icy;&amp;mcy;&amp;acy;&amp;tscy;&amp;icy;&amp;yacy;, &amp;acy;&amp;ncy;&amp;icy;&amp;mcy;&amp;acy;&amp;shcy;&amp;kcy;&amp;icy; &amp;Pcy;&amp;rcy;&amp;icy;&amp;rcy;&amp;ocy;&amp;dcy;&amp;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4" name="Picture 4" descr="&amp;Acy;&amp;ncy;&amp;icy;&amp;mcy;&amp;acy;&amp;tscy;&amp;icy;&amp;yacy;, &amp;acy;&amp;ncy;&amp;icy;&amp;mcy;&amp;acy;&amp;shcy;&amp;kcy;&amp;icy; &amp;Pcy;&amp;rcy;&amp;icy;&amp;rcy;&amp;ocy;&amp;dcy;&amp;acy;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4049999" cy="5400000"/>
          </a:xfrm>
          <a:prstGeom prst="rect">
            <a:avLst/>
          </a:prstGeom>
          <a:ln w="76200" cap="rnd">
            <a:solidFill>
              <a:srgbClr val="FFFF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5486400" y="685800"/>
            <a:ext cx="2667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Лето</a:t>
            </a:r>
            <a:endParaRPr lang="ru-RU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Oleg\Desktop\DSC0217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29200" y="1066800"/>
            <a:ext cx="3510000" cy="4680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7650" name="Picture 2" descr="C:\Users\Oleg\Desktop\IMG_2532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609600" y="381000"/>
            <a:ext cx="3840000" cy="2880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7652" name="Picture 4" descr="C:\Users\Oleg\Desktop\DSC0188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9600" y="3429000"/>
            <a:ext cx="3840000" cy="2880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E:\ФОТО\2012\9. Анапа\DSC0228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609600"/>
            <a:ext cx="3510000" cy="4680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8676" name="Picture 4" descr="C:\Users\Oleg\Desktop\DSC0220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14800" y="2667000"/>
            <a:ext cx="4680000" cy="3510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6626" name="Picture 2" descr="http://forumsmile.ru/u/6/2/5/625f726a54764d30e687328d745a441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533400"/>
            <a:ext cx="6595417" cy="144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eg\Desktop\DSC0196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53000" y="762000"/>
            <a:ext cx="3510000" cy="4680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5" descr="C:\Users\Oleg\Desktop\DSC0228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0" y="1524000"/>
            <a:ext cx="3510000" cy="4680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5602" name="Picture 2" descr="http://forumsmile.ru/u/7/6/4/7644afeb92c4f7de888aca177c4cfa2c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00200" y="381000"/>
            <a:ext cx="2095500" cy="685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mg5.imgbb.ru/f/d/f/fdf89df329a10a7e0a6ef0d82ea4447f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33400"/>
            <a:ext cx="3528000" cy="4680000"/>
          </a:xfrm>
          <a:prstGeom prst="rect">
            <a:avLst/>
          </a:prstGeom>
          <a:ln w="127000" cap="rnd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24" name="Picture 4" descr="http://img-fotki.yandex.ru/get/4400/mozjunova.a/0_63436_5ddcb399_X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00599" y="1066800"/>
            <a:ext cx="3510000" cy="4680000"/>
          </a:xfrm>
          <a:prstGeom prst="rect">
            <a:avLst/>
          </a:prstGeom>
          <a:ln w="127000" cap="rnd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4578" name="Picture 2" descr="http://inmira.narod.ru/animac/an11/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3" y="2819400"/>
            <a:ext cx="920267" cy="1440000"/>
          </a:xfrm>
          <a:prstGeom prst="rect">
            <a:avLst/>
          </a:prstGeom>
          <a:noFill/>
        </p:spPr>
      </p:pic>
      <p:pic>
        <p:nvPicPr>
          <p:cNvPr id="6" name="Picture 2" descr="http://inmira.narod.ru/animac/an11/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3429000"/>
            <a:ext cx="1150337" cy="1800000"/>
          </a:xfrm>
          <a:prstGeom prst="rect">
            <a:avLst/>
          </a:prstGeom>
          <a:noFill/>
        </p:spPr>
      </p:pic>
      <p:pic>
        <p:nvPicPr>
          <p:cNvPr id="7" name="Picture 2" descr="http://inmira.narod.ru/animac/an11/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4800600"/>
            <a:ext cx="1150337" cy="180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nns.ru/uploads/posts/2009-04/thumbs/1240388138_0_3c3e_db7f1a4e_orig.jpe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81200" y="533400"/>
            <a:ext cx="5076129" cy="5040000"/>
          </a:xfrm>
          <a:prstGeom prst="rect">
            <a:avLst/>
          </a:prstGeom>
          <a:ln w="127000" cap="rnd">
            <a:solidFill>
              <a:schemeClr val="accent6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524000" y="5638800"/>
            <a:ext cx="6019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Лапти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– это лёгкая обувь, сплетённая из верхнего тонкого слоя коры липы.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 descr="http://img1.liveinternet.ru/images/attach/c/0/51/994/51994251_B_Fly071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71600" y="4343400"/>
            <a:ext cx="1590675" cy="14287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kristeligt-dagblad.dk/modules/xphoto/cache/76/288176_656_700_0_0_0_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86200" y="914400"/>
            <a:ext cx="4867426" cy="3240000"/>
          </a:xfrm>
          <a:prstGeom prst="rect">
            <a:avLst/>
          </a:prstGeom>
          <a:ln w="1270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Рисунок 1" descr="http://www.elabugacity.ru/i_pic/zdorovie/2011-11-22-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33400"/>
            <a:ext cx="3060700" cy="4572000"/>
          </a:xfrm>
          <a:prstGeom prst="rect">
            <a:avLst/>
          </a:prstGeom>
          <a:ln w="127000" cap="rnd">
            <a:solidFill>
              <a:srgbClr val="FFC0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57200" y="54102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Зарядка у окна.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0" y="44196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Прогулка на свежем воздухе.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4" descr="http://gfx.glittergraphicsnow.com/albums/ll149/glittergn/butterfly/btterfly066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3603573">
            <a:off x="3626448" y="-31153"/>
            <a:ext cx="1080000" cy="1080000"/>
          </a:xfrm>
          <a:prstGeom prst="rect">
            <a:avLst/>
          </a:prstGeom>
          <a:noFill/>
        </p:spPr>
      </p:pic>
      <p:pic>
        <p:nvPicPr>
          <p:cNvPr id="8" name="Picture 4" descr="http://gfx.glittergraphicsnow.com/albums/ll149/glittergn/butterfly/btterfly066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9678899">
            <a:off x="6366082" y="4918283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4100" y="228600"/>
            <a:ext cx="449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Физкультминутка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«Вы, наверное, устали?»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676400"/>
            <a:ext cx="46482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Вы, наверное, устали?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Ну, тогда все дружно встали.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Ножками потопали, 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Ручками похлопали.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Покрутились, повертелись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за парты все уселись.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Глазки крепко закрываем,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Дружно до пяти считаем.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Открываем, поморгаем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работать продолжаем.</a:t>
            </a:r>
          </a:p>
          <a:p>
            <a:endParaRPr lang="ru-RU" dirty="0"/>
          </a:p>
        </p:txBody>
      </p:sp>
      <p:pic>
        <p:nvPicPr>
          <p:cNvPr id="54274" name="Picture 2" descr="http://www.sch190.mosuzedu.ru/photo/eliseeva/4.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62400" y="2895600"/>
            <a:ext cx="4795251" cy="3600000"/>
          </a:xfrm>
          <a:prstGeom prst="rect">
            <a:avLst/>
          </a:prstGeom>
          <a:ln w="76200" cap="rnd">
            <a:solidFill>
              <a:srgbClr val="FFC0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4276" name="Picture 4" descr="http://imagehost.spark-media.ru/i4/E27BA781-C9CF-2B08-1FFC-7FB48C73B14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381000"/>
            <a:ext cx="1339545" cy="216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5334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Раздел – «Здоровье в порядке – спасибо зарядке!»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minimozg.ru/uploads/posts/2012-01/thumbs/1326802516_podborka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0" y="1981200"/>
            <a:ext cx="5940425" cy="4450721"/>
          </a:xfrm>
          <a:prstGeom prst="rect">
            <a:avLst/>
          </a:prstGeom>
          <a:ln w="76200" cap="rnd">
            <a:solidFill>
              <a:schemeClr val="bg2">
                <a:lumMod val="9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1506" name="Picture 2" descr="http://www.reveries.fr/gifs/images/animaux/1223222350_gifs_animaux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0" y="4572000"/>
            <a:ext cx="2883258" cy="180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fotki.yandex.ru/get/4528/141089919.0/0_5d762_a40dd6a0_XL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09800" y="762000"/>
            <a:ext cx="4718050" cy="5314950"/>
          </a:xfrm>
          <a:prstGeom prst="rect">
            <a:avLst/>
          </a:prstGeom>
          <a:ln w="76200" cap="rnd">
            <a:solidFill>
              <a:schemeClr val="accent2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8916" name="Picture 4" descr="http://forumsmile.ru/u/0/f/6/0f6f29579b86085f39ad1bcd420399b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825576">
            <a:off x="1942142" y="3824233"/>
            <a:ext cx="2899800" cy="324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ndreygoncharov.users.photofile.ru/photo/andreygoncharov/135036235/large/16483418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85800"/>
            <a:ext cx="6231529" cy="4680000"/>
          </a:xfrm>
          <a:prstGeom prst="rect">
            <a:avLst/>
          </a:prstGeom>
          <a:ln w="127000" cap="rnd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209800" y="5638800"/>
            <a:ext cx="40802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 одной стране когда-то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Жил-был один король.</a:t>
            </a:r>
          </a:p>
        </p:txBody>
      </p:sp>
      <p:pic>
        <p:nvPicPr>
          <p:cNvPr id="20482" name="Picture 2" descr="http://img7.proshkolu.ru/content/media/pic/std/4000000/3174000/3173370-15a335dbad2ba40f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62600" y="3429000"/>
            <a:ext cx="3467893" cy="252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Вамология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это наука о сохранении и укреплении здоровья.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6764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Вамолог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это специалист по сохранению и укреплению здоровья.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hurriyetaile.com/userfiles/images/25193_650x390.jpg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76400" y="3048000"/>
            <a:ext cx="5786190" cy="3444747"/>
          </a:xfrm>
          <a:prstGeom prst="rect">
            <a:avLst/>
          </a:prstGeom>
          <a:ln w="76200" cap="rnd">
            <a:solidFill>
              <a:srgbClr val="FFC0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458" name="Picture 2" descr="http://oxun.ge/uploads/posts/2012-04/1333969436_butterfly.gif_480_480_0_64000_0_1_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337963">
            <a:off x="-94598" y="2973185"/>
            <a:ext cx="2133489" cy="190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http://metodisty.ru/user_upload/05_2011/130492417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1219200"/>
            <a:ext cx="4332850" cy="3240000"/>
          </a:xfrm>
          <a:prstGeom prst="rect">
            <a:avLst/>
          </a:prstGeom>
          <a:ln w="76200" cap="rnd">
            <a:solidFill>
              <a:srgbClr val="FFC0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152400" y="3048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Раздел – «С режимом дня – мы друзья!» 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ttp://metodisty.ru/user_upload/05_2011/thumbs/130492421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43400" y="3200400"/>
            <a:ext cx="4317300" cy="3240000"/>
          </a:xfrm>
          <a:prstGeom prst="rect">
            <a:avLst/>
          </a:prstGeom>
          <a:ln w="76200" cap="rnd">
            <a:solidFill>
              <a:srgbClr val="FFC0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8434" name="Picture 2" descr="http://img01.chitalnya.ru/upload/372/55935475742444396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4724400"/>
            <a:ext cx="2381250" cy="1495426"/>
          </a:xfrm>
          <a:prstGeom prst="rect">
            <a:avLst/>
          </a:prstGeom>
          <a:noFill/>
        </p:spPr>
      </p:pic>
      <p:pic>
        <p:nvPicPr>
          <p:cNvPr id="18436" name="Picture 4" descr="http://www.wiki.vladimir.i-edu.ru/images/e/eb/0314357e8e39cc15426f83e89389382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1219200"/>
            <a:ext cx="2085975" cy="9144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static.kindershopping.ru/News/10062/original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76800" y="3505200"/>
            <a:ext cx="4029970" cy="2700000"/>
          </a:xfrm>
          <a:prstGeom prst="rect">
            <a:avLst/>
          </a:prstGeom>
          <a:ln w="762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 descr="http://cdn.sheknows.com/articles/2011/08/boy-eating-sandwich-on-whole-wheat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457200"/>
            <a:ext cx="4063538" cy="2700000"/>
          </a:xfrm>
          <a:prstGeom prst="rect">
            <a:avLst/>
          </a:prstGeom>
          <a:ln w="76200" cap="rnd">
            <a:solidFill>
              <a:srgbClr val="FFCC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Рисунок 1" descr="http://dzungla.org/images/2011/09/deca-sport-640x426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762000"/>
            <a:ext cx="4056936" cy="2700000"/>
          </a:xfrm>
          <a:prstGeom prst="rect">
            <a:avLst/>
          </a:prstGeom>
          <a:ln w="762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http://lux.fm/resources/img/gallery/news/512_DIR/109752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3400" y="3810000"/>
            <a:ext cx="4004365" cy="2700000"/>
          </a:xfrm>
          <a:prstGeom prst="rect">
            <a:avLst/>
          </a:prstGeom>
          <a:ln w="76200" cap="rnd">
            <a:solidFill>
              <a:schemeClr val="bg1">
                <a:lumMod val="8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685800" y="304800"/>
            <a:ext cx="7848600" cy="6124754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Режим дня младшего школьника: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Встань в 7 часов утра. Убери постель. Сделай зарядку. Умойся или прими душ. Почисти зубы. Позавтракай.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Дорога в школу – это прогулка. Далее – часы, которые ты проведёшь в школе.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Вернувшись из школы, вымой руки и пообедай.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Отдохни. Поиграй с друзьями во дворе.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Приготовь уроки.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Поужинай. Помоги по хозяйству маме. Поиграй в тихие игры. Посмотри телевизор.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Постели постель. Пожелай родным «Спокойной ночи» и ложись спать.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forumsmile.ru/u/f/6/7/f6740c4b7c95e922ae7159cc9d6c0849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933456">
            <a:off x="6893961" y="2685395"/>
            <a:ext cx="2066925" cy="16478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52400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Физкультминутка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«Руки подняли и покачали».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219200"/>
            <a:ext cx="4876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Руки подняли и покачали – 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деревья в лесу.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Руки согнули, кисти встряхнули – 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Ветер сбивает росу.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стороны руки, плавно помашем – 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к нам птицы летят.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они сядут, тоже покажем – 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Крылья сложили назад.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Picture 2" descr="http://firstklass.ru/uploads/posts/2011-05/1305150293_urok-puteshestvie-v-kosmos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19600" y="3200400"/>
            <a:ext cx="4486993" cy="3420000"/>
          </a:xfrm>
          <a:prstGeom prst="rect">
            <a:avLst/>
          </a:prstGeom>
          <a:ln w="76200" cap="rnd">
            <a:solidFill>
              <a:schemeClr val="bg1">
                <a:lumMod val="9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5300" name="Picture 4" descr="http://img.webmensajes.com/animales/6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72200" y="533400"/>
            <a:ext cx="2792428" cy="252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28600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Раздел – «Пища разная нужна и для каждого важна!» 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609600" y="5181600"/>
            <a:ext cx="8001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Древним людям принадлежат мудрые слова: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«Мы едим для того, чтобы жить,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не живём для того, чтобы есть».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www.medikforum.ru/news/uploads/posts/2011-09/1316197677_pisch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2057400" y="1600200"/>
            <a:ext cx="5017426" cy="3600000"/>
          </a:xfrm>
          <a:prstGeom prst="rect">
            <a:avLst/>
          </a:prstGeom>
          <a:ln w="762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362" name="Picture 2" descr="http://img10.proshkolu.ru/content/media/pic/std/4000000/3095000/3094534-c742447fe0bcb3b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72200" y="533400"/>
            <a:ext cx="2847975" cy="27527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89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685800" y="381000"/>
            <a:ext cx="7848600" cy="6124754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Разнообразие продуктов: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Одни продукты дают организму энергию, чтобы двигаться, думать, не уставать –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гречка, геркулес, масло, изюм, мёд.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Другие продукты помогают сделать наш организм более сильным –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мясо, рыба, яйца, творог, орехи.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 третьи – фрукты, овощи – содержат много витаминов, которые помогают организму расти и развиваться –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капуста, морковь, помидоры, яблоки, груши, малина, клубника, черника.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 descr="http://dl2.glitter-graphics.net/pub/1063/1063862etmec3apfe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3309734">
            <a:off x="840440" y="44417"/>
            <a:ext cx="1368000" cy="144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«Что укрепляет здоровье, а что – разрушает?»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381000" y="990600"/>
            <a:ext cx="8305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Рыба, кефир, «Пепси», «Фанта», подсолнечное масло, торт, «Сникерс», морковь, чипсы, сухарики  «3 Корочки», геркулес, молоко, шоколадные конфеты, яблоки, ягоды.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685800" y="2984957"/>
            <a:ext cx="3429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«Да!»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Рыба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Кефир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Подсолнечное масло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Морковь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Геркулес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Яблоки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Ягоды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4572000" y="2971800"/>
            <a:ext cx="36576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«Нет!»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«Пепси»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«Фанта»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Торт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«Сникерс»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Чипсы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Сухарики «3 Корочки»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Шоколадные конфеты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img1.liveinternet.ru/images/attach/c/2/66/645/66645886_46209108_butterfly_200241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215158">
            <a:off x="7000369" y="1707473"/>
            <a:ext cx="2191309" cy="234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0962" grpId="0"/>
      <p:bldP spid="40963" grpId="0"/>
      <p:bldP spid="4096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 descr="http://s017.radikal.ru/i407/1201/4a/6e6e5b3923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133600"/>
            <a:ext cx="6096000" cy="4067176"/>
          </a:xfrm>
          <a:prstGeom prst="rect">
            <a:avLst/>
          </a:prstGeom>
          <a:ln w="76200" cap="rnd">
            <a:solidFill>
              <a:srgbClr val="FFC0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2" descr="http://www.jpg-lyubov.ru/_ph/131/2/15638154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05781">
            <a:off x="7627435" y="4808037"/>
            <a:ext cx="1620000" cy="1620000"/>
          </a:xfrm>
          <a:prstGeom prst="rect">
            <a:avLst/>
          </a:prstGeom>
          <a:noFill/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838200" y="317956"/>
            <a:ext cx="7467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Пословица гласит: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«Прежде чем за стол мне сесть,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подумаю, что съесть!»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://www.jpg-lyubov.ru/_ph/131/2/156381541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4559644">
            <a:off x="6211486" y="5220885"/>
            <a:ext cx="1980000" cy="1980000"/>
          </a:xfrm>
          <a:prstGeom prst="rect">
            <a:avLst/>
          </a:prstGeom>
          <a:noFill/>
        </p:spPr>
      </p:pic>
      <p:pic>
        <p:nvPicPr>
          <p:cNvPr id="7" name="Picture 2" descr="http://www.jpg-lyubov.ru/_ph/131/2/156381541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179656">
            <a:off x="3635999" y="5137151"/>
            <a:ext cx="1872000" cy="187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logoslovo.ru/media/pic_middle/4/1513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52600" y="381000"/>
            <a:ext cx="5618065" cy="5040000"/>
          </a:xfrm>
          <a:prstGeom prst="rect">
            <a:avLst/>
          </a:prstGeom>
          <a:ln w="76200" cap="rnd">
            <a:solidFill>
              <a:srgbClr val="FFCC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62000" y="5454134"/>
            <a:ext cx="7543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- Кто Вы?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Здоровье, Любовь, Богатство.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Впустите нас погреться.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71600" y="5638800"/>
            <a:ext cx="55626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9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im0-tub-ru.yandex.net/i?id=240426640-52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533400"/>
            <a:ext cx="2631126" cy="1800000"/>
          </a:xfrm>
          <a:prstGeom prst="rect">
            <a:avLst/>
          </a:prstGeom>
          <a:ln w="76200" cap="rnd">
            <a:solidFill>
              <a:schemeClr val="bg1">
                <a:lumMod val="9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 descr="http://sante.lefigaro.fr/sites/default/files/media/field_visuel/menual090_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2800" y="533400"/>
            <a:ext cx="2393625" cy="1800000"/>
          </a:xfrm>
          <a:prstGeom prst="rect">
            <a:avLst/>
          </a:prstGeom>
          <a:ln w="76200" cap="rnd">
            <a:solidFill>
              <a:schemeClr val="bg1">
                <a:lumMod val="9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Рисунок 1" descr="http://fruitinfo.ru/data/tradeboard/21115/tradeboardv3MbUB_img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533400"/>
            <a:ext cx="2805733" cy="1800000"/>
          </a:xfrm>
          <a:prstGeom prst="rect">
            <a:avLst/>
          </a:prstGeom>
          <a:ln w="76200" cap="rnd">
            <a:solidFill>
              <a:schemeClr val="bg1">
                <a:lumMod val="9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http://nifiga-sebe.ru/uploads/posts/2012-04/1333789468_t4r9f7o2lqmcxug.jpe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95400" y="3124200"/>
            <a:ext cx="2213676" cy="1800000"/>
          </a:xfrm>
          <a:prstGeom prst="rect">
            <a:avLst/>
          </a:prstGeom>
          <a:ln w="76200" cap="rnd">
            <a:solidFill>
              <a:schemeClr val="bg1">
                <a:lumMod val="9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http://zdraveda.com/sites/default/files/imagecache/resizeimgpost-500-500/u46/2011/02/shipovnik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886200" y="3886200"/>
            <a:ext cx="2258836" cy="1800000"/>
          </a:xfrm>
          <a:prstGeom prst="rect">
            <a:avLst/>
          </a:prstGeom>
          <a:ln w="76200" cap="rnd">
            <a:solidFill>
              <a:schemeClr val="bg1">
                <a:lumMod val="9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81000" y="23622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картофель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23622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свёкла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3600" y="23622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капуста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400" y="49530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лук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2400" y="57150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шиповник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www.koolinar.ru/all_image/recipes/34/34617/r34617_large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705600" y="3429000"/>
            <a:ext cx="1876425" cy="2857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gotovim-doma.ru/forum/files/7/51/751a487c87ea1143c1049940d94a40b8_2569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24400" y="304800"/>
            <a:ext cx="3566395" cy="2520000"/>
          </a:xfrm>
          <a:prstGeom prst="rect">
            <a:avLst/>
          </a:prstGeom>
          <a:ln w="76200" cap="rnd">
            <a:solidFill>
              <a:schemeClr val="bg1">
                <a:lumMod val="9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Рисунок 1" descr="http://ruspb.info/uploads/images/2012/11/30/1522291_2012113021362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762000" y="304800"/>
            <a:ext cx="3360000" cy="2520000"/>
          </a:xfrm>
          <a:prstGeom prst="rect">
            <a:avLst/>
          </a:prstGeom>
          <a:ln w="76200" cap="rnd">
            <a:solidFill>
              <a:schemeClr val="bg1">
                <a:lumMod val="9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http://s.svitmam.ua/photo/0/0/342/342397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76800" y="3581400"/>
            <a:ext cx="3352613" cy="2520000"/>
          </a:xfrm>
          <a:prstGeom prst="rect">
            <a:avLst/>
          </a:prstGeom>
          <a:ln w="76200" cap="rnd">
            <a:solidFill>
              <a:schemeClr val="bg1">
                <a:lumMod val="9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http://kushatpodano-ru.ru/wp-content/uploads/2012/05/Kompot-iz-shipovnika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66800" y="3200400"/>
            <a:ext cx="2520000" cy="2974833"/>
          </a:xfrm>
          <a:prstGeom prst="rect">
            <a:avLst/>
          </a:prstGeom>
          <a:ln w="76200" cap="rnd">
            <a:solidFill>
              <a:schemeClr val="bg1">
                <a:lumMod val="9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676400" y="27432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борщ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27432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картофельное пюре и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тушёные овощи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6027003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компот из плодов шиповника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60960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чай с плодами шиповника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club.itdrom.com/files/gallery/gal_avatar/enimals/366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0" y="3095624"/>
            <a:ext cx="857250" cy="6667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21.by/pub/news/2012/09/1347624715847873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00200" y="838200"/>
            <a:ext cx="5854700" cy="3892550"/>
          </a:xfrm>
          <a:prstGeom prst="rect">
            <a:avLst/>
          </a:prstGeom>
          <a:ln w="762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914400" y="50292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школьной столовой…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www.diana10.ru/_ph/42/2/541050907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9800" y="4114800"/>
            <a:ext cx="3024000" cy="252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533400"/>
            <a:ext cx="8433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 Раздел – «Правила личной гигиены».</a:t>
            </a: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3716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457200" y="1219200"/>
            <a:ext cx="3505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Содержать руки 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чистоте.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ttp://www.kgs.ru/images/news/publication/37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2286000"/>
            <a:ext cx="3791238" cy="2520000"/>
          </a:xfrm>
          <a:prstGeom prst="rect">
            <a:avLst/>
          </a:prstGeom>
          <a:ln w="76200" cap="rnd">
            <a:solidFill>
              <a:schemeClr val="bg1">
                <a:lumMod val="8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4953000" y="1981200"/>
            <a:ext cx="3657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Правильно ухаживать за зубами.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4036" name="Picture 4" descr="http://img.happy-giraffe.ru/thumbs/650x650/10378/738a65a9fcbaab4739171f45562bafa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53000" y="3048000"/>
            <a:ext cx="3568635" cy="2520000"/>
          </a:xfrm>
          <a:prstGeom prst="rect">
            <a:avLst/>
          </a:prstGeom>
          <a:ln w="76200" cap="rnd">
            <a:solidFill>
              <a:schemeClr val="bg1">
                <a:lumMod val="8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033" grpId="0"/>
      <p:bldP spid="4403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381000" y="533400"/>
            <a:ext cx="3657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Ухаживать за ногтями и волосами.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icon.s.photosight.ru/img/2/d1c/3626808_large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457200" y="1676400"/>
            <a:ext cx="3215971" cy="2520000"/>
          </a:xfrm>
          <a:prstGeom prst="rect">
            <a:avLst/>
          </a:prstGeom>
          <a:ln w="76200" cap="rnd">
            <a:solidFill>
              <a:schemeClr val="bg1">
                <a:lumMod val="8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4572000" y="0"/>
            <a:ext cx="4267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Мыться горячей водой с мылом и мочалкой.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8" name="Picture 4" descr="http://www.mamadaika.ru/images/articles/large/58857_bc75730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53000" y="990600"/>
            <a:ext cx="3544625" cy="2520000"/>
          </a:xfrm>
          <a:prstGeom prst="rect">
            <a:avLst/>
          </a:prstGeom>
          <a:ln w="76200" cap="rnd">
            <a:solidFill>
              <a:schemeClr val="bg1">
                <a:lumMod val="8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810000" y="3505200"/>
            <a:ext cx="4114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Содержать в чистоте одежду и обувь.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http://trend-x.ru/uploads/posts/2012-06/1338651713_kak_veschi_hranit_v_shkafu_1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19600" y="4495800"/>
            <a:ext cx="2669670" cy="2160000"/>
          </a:xfrm>
          <a:prstGeom prst="rect">
            <a:avLst/>
          </a:prstGeom>
          <a:ln w="76200" cap="rnd">
            <a:solidFill>
              <a:schemeClr val="bg1">
                <a:lumMod val="8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5" grpId="0"/>
      <p:bldP spid="47106" grpId="0"/>
      <p:bldP spid="4710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6" name="Picture 6" descr="http://stat11.privet.ru/lr/0827d577ded565928614db4db6505d5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05400" y="1066800"/>
            <a:ext cx="3594000" cy="2700000"/>
          </a:xfrm>
          <a:prstGeom prst="rect">
            <a:avLst/>
          </a:prstGeom>
          <a:ln w="76200" cap="rnd">
            <a:solidFill>
              <a:srgbClr val="C000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1219200" y="3810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«Полезные и вредные советы».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4" name="Picture 4" descr="http://mediasubs.ru/group/uploads/on/onlajn-testyi-psihologiya-i-samopoznanie/image2/00MGQxLT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" y="1066800"/>
            <a:ext cx="4041919" cy="2700000"/>
          </a:xfrm>
          <a:prstGeom prst="rect">
            <a:avLst/>
          </a:prstGeom>
          <a:ln w="76200" cap="rnd">
            <a:solidFill>
              <a:srgbClr val="FFC0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6328" name="Picture 8" descr="http://udoktora.net/wp-content/uploads/2012/04/71787/chistim-zubki-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73644" y="3962400"/>
            <a:ext cx="3996711" cy="2700000"/>
          </a:xfrm>
          <a:prstGeom prst="rect">
            <a:avLst/>
          </a:prstGeom>
          <a:ln w="76200" cap="rnd">
            <a:solidFill>
              <a:srgbClr val="00B0F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6330" name="Picture 10" descr="http://img.ashkimsin.ru/forums/monthly_10_2010/user32235/post73987_img1_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4038600"/>
            <a:ext cx="1467960" cy="1440000"/>
          </a:xfrm>
          <a:prstGeom prst="rect">
            <a:avLst/>
          </a:prstGeom>
          <a:noFill/>
        </p:spPr>
      </p:pic>
      <p:pic>
        <p:nvPicPr>
          <p:cNvPr id="56332" name="Picture 12" descr="http://s39.radikal.ru/i084/1010/11/4738bbb27add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5029200"/>
            <a:ext cx="1550768" cy="144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609600" y="914400"/>
            <a:ext cx="7924800" cy="4832092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Вопросы по правилам ЗОЖ: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Сколько раз в день нужно есть?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Когда нужно есть больше, во время завтрака, обеда или ужина?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называют человека, который любит плавать зимой в открытом водоёме?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Можно ли назвать человека здоровым, если у него ничего не болит, но он часто обижает людей и животных?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Мешают ли плохие мысли здоровью человека?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forumsmile.ru/u/f/6/7/f6740c4b7c95e922ae7159cc9d6c0849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304800"/>
            <a:ext cx="2066925" cy="16478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8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odoslov.wl.dvgu.ru/4images/data/media/2/6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4400" y="609600"/>
            <a:ext cx="2992829" cy="4392346"/>
          </a:xfrm>
          <a:prstGeom prst="rect">
            <a:avLst/>
          </a:prstGeom>
          <a:ln w="76200" cap="rnd">
            <a:solidFill>
              <a:schemeClr val="bg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52400" y="5105400"/>
            <a:ext cx="449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Брехман Израиль Ицкович</a:t>
            </a:r>
          </a:p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(1921-09.07.1994) – 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учёный-фармаколог.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91000" y="1295400"/>
            <a:ext cx="457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Здоровье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вершина, на которую человек должен подняться сам».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И. Брехман</a:t>
            </a:r>
            <a:endParaRPr lang="ru-RU" sz="36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static.kharkovforum.com/customprofilepics/profilepic374205_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495800"/>
            <a:ext cx="2381250" cy="18954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14400" y="609600"/>
            <a:ext cx="6629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«Это я, это я, это все мои друзья!»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desktopwallpapers.org.ua/download.php?img=201107/640x480/desktopwallpapers.org.ua-424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00200" y="1676400"/>
            <a:ext cx="5940425" cy="4455319"/>
          </a:xfrm>
          <a:prstGeom prst="rect">
            <a:avLst/>
          </a:prstGeom>
          <a:ln w="762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2" descr="http://forumsmile.ru/u/a/1/8/a18a528f51e8a9911af796d937c9d96a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39000" y="152400"/>
            <a:ext cx="1676400" cy="1752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3810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800100" y="1066800"/>
            <a:ext cx="754379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Нарисовать рисунок на тему: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«Со здоровьем я дружу и здоровьем дорожу!».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7" name="Picture 3" descr="http://www.matrony.ru/wp-content/uploads/file_d3d0b8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5000" y="2286000"/>
            <a:ext cx="6066000" cy="4320000"/>
          </a:xfrm>
          <a:prstGeom prst="rect">
            <a:avLst/>
          </a:prstGeom>
          <a:ln w="762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4" name="Picture 2" descr="http://forumsmile.ru/u/8/5/e/85e961ac71dfda03fe450415155c8cd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57600"/>
            <a:ext cx="3019425" cy="29527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22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vesflot.ru/wp-content/uploads/2012/02/079973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762000"/>
            <a:ext cx="6187545" cy="4320000"/>
          </a:xfrm>
          <a:prstGeom prst="rect">
            <a:avLst/>
          </a:prstGeom>
          <a:ln w="127000" cap="rnd">
            <a:solidFill>
              <a:schemeClr val="bg2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447800" y="533400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&amp;Acy;&amp;ncy;&amp;icy;&amp;mcy;&amp;acy;&amp;tscy;&amp;icy;&amp;yacy;, &amp;acy;&amp;ncy;&amp;icy;&amp;mcy;&amp;acy;&amp;shcy;&amp;kcy;&amp;icy; &amp;Bcy;&amp;acy;&amp;bcy;&amp;ocy;&amp;chcy;&amp;kcy;&amp;icy;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267146">
            <a:off x="697157" y="2068757"/>
            <a:ext cx="1619999" cy="162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 descr="http://desktopwallpapers.org.ua/download.php?img=201210/640x480/desktopwallpapers.org.ua-200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24400" y="3581400"/>
            <a:ext cx="4080000" cy="3060000"/>
          </a:xfrm>
          <a:prstGeom prst="rect">
            <a:avLst/>
          </a:prstGeom>
          <a:ln w="762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3200400" y="228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Рефлексия.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228600" y="914400"/>
            <a:ext cx="73914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вам на уроке было…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Интересно и вы узнали много нового – повесьте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Дерево Жизни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красное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яблоко.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Интересно, но трудно –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жёлтое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Скучно и неинтересно –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зелёное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5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120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-1524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Дерево жизни.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2" name="AutoShape 4" descr="http://powerclip.ru/uploads/photos/2036.jpg"/>
          <p:cNvSpPr>
            <a:spLocks noChangeAspect="1" noChangeArrowheads="1"/>
          </p:cNvSpPr>
          <p:nvPr/>
        </p:nvSpPr>
        <p:spPr bwMode="auto">
          <a:xfrm>
            <a:off x="155575" y="-1766888"/>
            <a:ext cx="3286125" cy="3686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3254" name="Picture 6" descr="http://powerclip.ru/uploads/photos/2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4094" y="609600"/>
            <a:ext cx="5455811" cy="6120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3256" name="Picture 8" descr="http://img0.liveinternet.ru/images/attach/c/6/92/973/92973136_0_3ef9b_83cae5d7_X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3600" y="4878000"/>
            <a:ext cx="2972209" cy="1980000"/>
          </a:xfrm>
          <a:prstGeom prst="rect">
            <a:avLst/>
          </a:prstGeom>
          <a:noFill/>
        </p:spPr>
      </p:pic>
      <p:pic>
        <p:nvPicPr>
          <p:cNvPr id="6" name="Picture 2" descr="http://forumsmile.ru/u/e/1/3/e13a4f4842e666efbc63ee75eddbcff0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28800" y="609600"/>
            <a:ext cx="1428750" cy="7143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82102" y="990600"/>
            <a:ext cx="69797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Урок окончен!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http://img3.proshkolu.ru/content/media/pic/std/3000000/2979000/2978446-220bcad1f99a48c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2000" y="2971800"/>
            <a:ext cx="4320000" cy="324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zastavki.com/pictures/640x480/2012/Nature_Flowers_Beautiful_Tulips_032955_29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00200" y="609600"/>
            <a:ext cx="5940425" cy="4455319"/>
          </a:xfrm>
          <a:prstGeom prst="rect">
            <a:avLst/>
          </a:prstGeom>
          <a:ln w="127000" cap="rnd">
            <a:solidFill>
              <a:srgbClr val="FFCC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219200" y="54102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Цветок тянется к солнцу…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://img-fotki.yandex.ru/get/5903/52732579.c4/0_97b0e_74b9190a_L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685800"/>
            <a:ext cx="2857500" cy="1143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astormatttague.files.wordpress.com/2011/11/roots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71600" y="304800"/>
            <a:ext cx="6390529" cy="6120000"/>
          </a:xfrm>
          <a:prstGeom prst="rect">
            <a:avLst/>
          </a:prstGeom>
          <a:ln w="127000" cap="rnd">
            <a:solidFill>
              <a:schemeClr val="bg1">
                <a:lumMod val="8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267200" y="2971800"/>
            <a:ext cx="53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ЗОЖ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309223">
            <a:off x="2456478" y="2144545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«Я могу!»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11430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«Я хочу!»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002612">
            <a:off x="4098725" y="2135884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«Я должен!»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20622759">
            <a:off x="1902340" y="4717373"/>
            <a:ext cx="2323897" cy="14003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3360"/>
              </a:lnSpc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Закаливание</a:t>
            </a:r>
          </a:p>
          <a:p>
            <a:pPr algn="ctr">
              <a:lnSpc>
                <a:spcPts val="3360"/>
              </a:lnSpc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Зарядка</a:t>
            </a:r>
          </a:p>
          <a:p>
            <a:pPr algn="ctr">
              <a:lnSpc>
                <a:spcPts val="3360"/>
              </a:lnSpc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Режим дня</a:t>
            </a:r>
          </a:p>
        </p:txBody>
      </p:sp>
      <p:sp>
        <p:nvSpPr>
          <p:cNvPr id="12" name="TextBox 11"/>
          <p:cNvSpPr txBox="1"/>
          <p:nvPr/>
        </p:nvSpPr>
        <p:spPr>
          <a:xfrm rot="1482468">
            <a:off x="4719499" y="4732228"/>
            <a:ext cx="279863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Личная гигиена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Здоровая пища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38400" y="6273225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Дерево жизни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096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Раздел – «Береги здоровье смолоду!»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www.lvivpost.net/images/stories/2012/1200/zar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00200" y="1905000"/>
            <a:ext cx="5940425" cy="3866271"/>
          </a:xfrm>
          <a:prstGeom prst="rect">
            <a:avLst/>
          </a:prstGeom>
          <a:ln w="127000" cap="rnd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2770" name="Picture 2" descr="http://forumsmile.ru/u/5/c/d/5cdf383f2f69dea8100ce98c7b108c1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4800600"/>
            <a:ext cx="1524000" cy="1524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blog.carenow.com/files/2012/03/CareNow-Teaching-Children-to-Wash-Hands-Properly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2057400"/>
            <a:ext cx="4762500" cy="3162300"/>
          </a:xfrm>
          <a:prstGeom prst="rect">
            <a:avLst/>
          </a:prstGeom>
          <a:ln w="76200" cap="rnd">
            <a:solidFill>
              <a:schemeClr val="bg1">
                <a:lumMod val="9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81000" y="533400"/>
            <a:ext cx="838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«Здоровье – дороже золота».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«Здоровье ни за какие деньги не купишь».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«От простой воды и мыла у микробов тают силы».</a:t>
            </a:r>
          </a:p>
        </p:txBody>
      </p:sp>
      <p:pic>
        <p:nvPicPr>
          <p:cNvPr id="4" name="Picture 2" descr="http://lescreasdekathy.l.e.pic.centerblog.net/0x63kzfw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63212">
            <a:off x="3048000" y="3048000"/>
            <a:ext cx="1152000" cy="1152000"/>
          </a:xfrm>
          <a:prstGeom prst="rect">
            <a:avLst/>
          </a:prstGeom>
          <a:noFill/>
        </p:spPr>
      </p:pic>
      <p:pic>
        <p:nvPicPr>
          <p:cNvPr id="6" name="Рисунок 5" descr="http://mamydoma.ru/wp-content/uploads/2012/04/%D1%83%D0%BC%D1%8B%D0%B2%D0%B0%D0%B5%D0%BC%D1%81%D1%8F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86400" y="3124200"/>
            <a:ext cx="3249887" cy="3420000"/>
          </a:xfrm>
          <a:prstGeom prst="rect">
            <a:avLst/>
          </a:prstGeom>
          <a:ln w="76200" cap="rnd">
            <a:solidFill>
              <a:schemeClr val="bg1">
                <a:lumMod val="9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286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Закаливание.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chukcha.net/uploads/posts/2013-01/1358100026_siberia_kindergarden_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86400" y="1371600"/>
            <a:ext cx="3209925" cy="46101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5604" name="Picture 4" descr="http://www.formybaby.ru/blog/uploads/images/00/00/23/2012/08/22/da745eb9a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1066800"/>
            <a:ext cx="3780000" cy="2520000"/>
          </a:xfrm>
          <a:prstGeom prst="rect">
            <a:avLst/>
          </a:prstGeom>
          <a:ln w="127000" cap="rnd">
            <a:solidFill>
              <a:schemeClr val="bg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 descr="http://vip.volyn.ua/sites/default/files/imagecache/800x600s/4605000010316_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95400" y="3886200"/>
            <a:ext cx="3751405" cy="2520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22" name="Picture 2" descr="http://forumsmile.ru/u/e/a/0/ea0215f53e88f7d6310d1766603097c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2590800"/>
            <a:ext cx="952500" cy="13430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971</TotalTime>
  <Words>854</Words>
  <Application>Microsoft Office PowerPoint</Application>
  <PresentationFormat>Экран (4:3)</PresentationFormat>
  <Paragraphs>147</Paragraphs>
  <Slides>42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Oleg</dc:creator>
  <cp:lastModifiedBy>Tata</cp:lastModifiedBy>
  <cp:revision>193</cp:revision>
  <dcterms:created xsi:type="dcterms:W3CDTF">2013-04-07T20:23:08Z</dcterms:created>
  <dcterms:modified xsi:type="dcterms:W3CDTF">2014-04-13T19:52:08Z</dcterms:modified>
</cp:coreProperties>
</file>