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33"/>
  </p:notesMasterIdLst>
  <p:sldIdLst>
    <p:sldId id="256" r:id="rId2"/>
    <p:sldId id="257" r:id="rId3"/>
    <p:sldId id="273" r:id="rId4"/>
    <p:sldId id="274" r:id="rId5"/>
    <p:sldId id="275" r:id="rId6"/>
    <p:sldId id="258" r:id="rId7"/>
    <p:sldId id="259" r:id="rId8"/>
    <p:sldId id="260" r:id="rId9"/>
    <p:sldId id="276" r:id="rId10"/>
    <p:sldId id="261" r:id="rId11"/>
    <p:sldId id="285" r:id="rId12"/>
    <p:sldId id="277" r:id="rId13"/>
    <p:sldId id="262" r:id="rId14"/>
    <p:sldId id="263" r:id="rId15"/>
    <p:sldId id="264" r:id="rId16"/>
    <p:sldId id="265" r:id="rId17"/>
    <p:sldId id="287" r:id="rId18"/>
    <p:sldId id="283" r:id="rId19"/>
    <p:sldId id="266" r:id="rId20"/>
    <p:sldId id="267" r:id="rId21"/>
    <p:sldId id="280" r:id="rId22"/>
    <p:sldId id="268" r:id="rId23"/>
    <p:sldId id="278" r:id="rId24"/>
    <p:sldId id="269" r:id="rId25"/>
    <p:sldId id="281" r:id="rId26"/>
    <p:sldId id="282" r:id="rId27"/>
    <p:sldId id="270" r:id="rId28"/>
    <p:sldId id="271" r:id="rId29"/>
    <p:sldId id="284" r:id="rId30"/>
    <p:sldId id="286" r:id="rId31"/>
    <p:sldId id="272" r:id="rId32"/>
  </p:sldIdLst>
  <p:sldSz cx="9144000" cy="6858000" type="screen4x3"/>
  <p:notesSz cx="9144000" cy="6858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2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90AAE-325D-497D-92CA-171046CE7B48}" type="datetimeFigureOut">
              <a:rPr lang="ru-RU" smtClean="0"/>
              <a:pPr/>
              <a:t>13.04.2014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5C706-FD90-4A3E-8ADB-C32BD0C9B6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5C706-FD90-4A3E-8ADB-C32BD0C9B6B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hecke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hecke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slow">
    <p:checke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4/13/2014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ransition spd="slow">
    <p:checker dir="vert"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2590800"/>
            <a:ext cx="5602605" cy="3811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9600" y="1295400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Упражнения в чтении и письме.                  Знакомство с новым знаком препинания </a:t>
            </a: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многоточием</a:t>
            </a:r>
            <a:r>
              <a:rPr lang="ru-RU" sz="3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b="14026"/>
          <a:stretch>
            <a:fillRect/>
          </a:stretch>
        </p:blipFill>
        <p:spPr bwMode="auto">
          <a:xfrm>
            <a:off x="2537142" y="380047"/>
            <a:ext cx="4069715" cy="524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743200" y="5715000"/>
            <a:ext cx="3733800" cy="830997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5400000" flipH="1" flipV="1">
            <a:off x="5372100" y="5753100"/>
            <a:ext cx="228600" cy="152400"/>
          </a:xfrm>
          <a:prstGeom prst="line">
            <a:avLst/>
          </a:prstGeom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219200"/>
            <a:ext cx="312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ги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жки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жищи</a:t>
            </a: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4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жник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rot="5400000" flipH="1" flipV="1">
            <a:off x="2705100" y="1257300"/>
            <a:ext cx="228600" cy="1524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/>
          <p:cNvCxnSpPr/>
          <p:nvPr/>
        </p:nvCxnSpPr>
        <p:spPr>
          <a:xfrm rot="5400000" flipH="1" flipV="1">
            <a:off x="2171700" y="2019300"/>
            <a:ext cx="228600" cy="1524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rot="5400000" flipH="1" flipV="1">
            <a:off x="2857500" y="2781300"/>
            <a:ext cx="228600" cy="1524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rot="5400000" flipH="1" flipV="1">
            <a:off x="2171700" y="3467100"/>
            <a:ext cx="228600" cy="15240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 contourW="44450">
            <a:contourClr>
              <a:srgbClr val="0070C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81000"/>
            <a:ext cx="3811905" cy="4449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343400" y="4953000"/>
            <a:ext cx="464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сапожник </a:t>
            </a:r>
          </a:p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за работой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838200"/>
            <a:ext cx="838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Лил, капал, моросил, крапал.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76400" y="1981200"/>
            <a:ext cx="576000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219200"/>
            <a:ext cx="15240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плыл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914400"/>
            <a:ext cx="21336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Матрос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19600" y="1219200"/>
            <a:ext cx="8382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0" y="914400"/>
            <a:ext cx="16002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котик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6600" y="1219200"/>
            <a:ext cx="16002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плоту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3429000"/>
            <a:ext cx="18288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туман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400" y="3581400"/>
            <a:ext cx="9906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19600" y="3352800"/>
            <a:ext cx="16002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плыл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8400" y="3581400"/>
            <a:ext cx="14478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лугу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219200"/>
            <a:ext cx="16764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Котик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600" y="1219200"/>
            <a:ext cx="20574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Матрос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43400" y="1219200"/>
            <a:ext cx="14478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плыл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3600" y="1219200"/>
            <a:ext cx="7620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1219200"/>
            <a:ext cx="16002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плоту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3429000"/>
            <a:ext cx="16764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Туман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0" y="3429000"/>
            <a:ext cx="15240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плыл</a:t>
            </a:r>
            <a:endParaRPr lang="ru-RU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00600" y="3429000"/>
            <a:ext cx="8382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3429000"/>
            <a:ext cx="1371600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лугу</a:t>
            </a:r>
            <a:endParaRPr lang="ru-RU" sz="4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533400"/>
            <a:ext cx="3811905" cy="2859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533400"/>
            <a:ext cx="4291001" cy="498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14400" y="4114800"/>
            <a:ext cx="281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плот</a:t>
            </a:r>
            <a:endParaRPr lang="ru-RU" sz="4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762000"/>
            <a:ext cx="2859405" cy="407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4800600"/>
            <a:ext cx="3886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Котик 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плыл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плоту.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886200" y="762000"/>
            <a:ext cx="4714170" cy="40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038600" y="4800600"/>
            <a:ext cx="449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Туман 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плыл </a:t>
            </a:r>
          </a:p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 лугом.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52600" y="533400"/>
            <a:ext cx="563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физкультминутка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524000"/>
            <a:ext cx="5940425" cy="4453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838200"/>
            <a:ext cx="5940425" cy="394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447800" y="4800600"/>
            <a:ext cx="617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колокольчик</a:t>
            </a:r>
            <a:endParaRPr lang="ru-RU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95400" y="609600"/>
            <a:ext cx="6645910" cy="4544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71600" y="51816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цветы луга</a:t>
            </a:r>
            <a:endParaRPr lang="ru-RU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2286000"/>
            <a:ext cx="525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Ученье – </a:t>
            </a:r>
            <a:r>
              <a:rPr lang="ru-RU" sz="5400" b="1" dirty="0" smtClean="0">
                <a:solidFill>
                  <a:srgbClr val="FF9900"/>
                </a:solidFill>
                <a:latin typeface="Times New Roman" pitchFamily="18" charset="0"/>
                <a:cs typeface="Times New Roman" pitchFamily="18" charset="0"/>
              </a:rPr>
              <a:t>свет</a:t>
            </a:r>
            <a:r>
              <a:rPr lang="ru-RU" sz="5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54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неученье</a:t>
            </a:r>
            <a:r>
              <a:rPr lang="ru-RU" sz="5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тьма</a:t>
            </a:r>
            <a:r>
              <a:rPr lang="ru-RU" sz="5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5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2600" y="1447800"/>
            <a:ext cx="2917190" cy="4011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4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57600" y="4419600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многоточие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1295400"/>
            <a:ext cx="5486400" cy="1846659"/>
          </a:xfrm>
          <a:prstGeom prst="rect">
            <a:avLst/>
          </a:prstGeom>
          <a:solidFill>
            <a:schemeClr val="bg1"/>
          </a:solidFill>
          <a:ln w="1270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лугу росли маки, васильки</a:t>
            </a:r>
            <a:r>
              <a:rPr lang="ru-RU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ru-RU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V="1">
            <a:off x="5181600" y="3429000"/>
            <a:ext cx="9144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838200"/>
            <a:ext cx="8534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Туман.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Сумрак. Туман сонно плыл по лугу, по кустам. У ракиты туман уснул. Он спал, спал, а утром уплыл. Ракита стоит и грустит…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rcRect b="7087"/>
          <a:stretch>
            <a:fillRect/>
          </a:stretch>
        </p:blipFill>
        <p:spPr bwMode="auto">
          <a:xfrm>
            <a:off x="1676400" y="2743200"/>
            <a:ext cx="5718175" cy="354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609600"/>
            <a:ext cx="3240547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71600" y="4876800"/>
            <a:ext cx="601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ракита </a:t>
            </a:r>
          </a:p>
          <a:p>
            <a:pPr algn="ctr"/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4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ивушка-плакучая</a:t>
            </a:r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4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838200"/>
            <a:ext cx="8610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Туман.</a:t>
            </a:r>
          </a:p>
          <a:p>
            <a:r>
              <a:rPr lang="ru-RU" sz="28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Сумрак. Туман сонно плыл по лугу, по кустам. У ракиты туман уснул. Он спал, спал, а утром уплыл. Ракита стоит и грустит…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rcRect b="7087"/>
          <a:stretch>
            <a:fillRect/>
          </a:stretch>
        </p:blipFill>
        <p:spPr bwMode="auto">
          <a:xfrm>
            <a:off x="1676400" y="2743200"/>
            <a:ext cx="5718175" cy="3541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81200" y="1981200"/>
            <a:ext cx="4905628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3400" y="990600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олицетворение</a:t>
            </a:r>
            <a:endParaRPr lang="ru-RU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53340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физкультминутка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200"/>
            <a:ext cx="5940425" cy="3958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b="4491"/>
          <a:stretch>
            <a:fillRect/>
          </a:stretch>
        </p:blipFill>
        <p:spPr bwMode="auto">
          <a:xfrm>
            <a:off x="1600200" y="685800"/>
            <a:ext cx="5940425" cy="4269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95400" y="51054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звёздное небо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9200" y="1066800"/>
            <a:ext cx="6645910" cy="349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143000" y="48768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лягушонок и звёздное небо </a:t>
            </a:r>
            <a:endParaRPr lang="ru-RU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3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762000"/>
            <a:ext cx="585096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52600" y="53340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вечерняя</a:t>
            </a: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звезда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3048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рефлексия</a:t>
            </a:r>
            <a:endParaRPr lang="ru-RU" sz="4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0" y="2057400"/>
            <a:ext cx="434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Выполнил все задачи урока.</a:t>
            </a:r>
            <a:endParaRPr lang="ru-RU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4724400"/>
            <a:ext cx="464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Хорошо, но можно и лучше.</a:t>
            </a:r>
            <a:endParaRPr lang="ru-RU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66800" y="1219200"/>
            <a:ext cx="2069011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14400" y="4114800"/>
            <a:ext cx="2160000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81000" y="1143000"/>
            <a:ext cx="4420252" cy="3716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953000" y="1143000"/>
            <a:ext cx="3831503" cy="37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50292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трактор</a:t>
            </a:r>
            <a:endParaRPr lang="ru-RU" sz="4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502920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тракторист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600"/>
                            </p:stCondLst>
                            <p:childTnLst>
                              <p:par>
                                <p:cTn id="1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lum bright="20000"/>
          </a:blip>
          <a:srcRect/>
          <a:stretch>
            <a:fillRect/>
          </a:stretch>
        </p:blipFill>
        <p:spPr bwMode="auto">
          <a:xfrm>
            <a:off x="457200" y="381000"/>
            <a:ext cx="8161020" cy="597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914400"/>
            <a:ext cx="7543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Урок окончен.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5400000">
            <a:off x="717986" y="2482414"/>
            <a:ext cx="4048027" cy="39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1447800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трактор</a:t>
            </a:r>
          </a:p>
          <a:p>
            <a:endParaRPr lang="ru-RU" sz="48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тракторист</a:t>
            </a:r>
            <a:endParaRPr lang="ru-RU" sz="4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Дуга 9"/>
          <p:cNvSpPr/>
          <p:nvPr/>
        </p:nvSpPr>
        <p:spPr>
          <a:xfrm>
            <a:off x="2819400" y="1371600"/>
            <a:ext cx="2133600" cy="838200"/>
          </a:xfrm>
          <a:prstGeom prst="arc">
            <a:avLst>
              <a:gd name="adj1" fmla="val 11250743"/>
              <a:gd name="adj2" fmla="val 21106503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Дуга 11"/>
          <p:cNvSpPr/>
          <p:nvPr/>
        </p:nvSpPr>
        <p:spPr>
          <a:xfrm>
            <a:off x="2895600" y="2819400"/>
            <a:ext cx="2133600" cy="838200"/>
          </a:xfrm>
          <a:prstGeom prst="arc">
            <a:avLst>
              <a:gd name="adj1" fmla="val 11250743"/>
              <a:gd name="adj2" fmla="val 21106503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609600"/>
            <a:ext cx="5718175" cy="428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00200" y="5029200"/>
            <a:ext cx="594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тракт –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дорога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9200" y="533400"/>
            <a:ext cx="6645910" cy="4983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0" y="5562600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сумрак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219200" y="685800"/>
            <a:ext cx="6645910" cy="441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905000" y="5410200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мрак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Дуга 3"/>
          <p:cNvSpPr/>
          <p:nvPr/>
        </p:nvSpPr>
        <p:spPr>
          <a:xfrm>
            <a:off x="3733800" y="5486400"/>
            <a:ext cx="1676400" cy="914400"/>
          </a:xfrm>
          <a:prstGeom prst="arc">
            <a:avLst>
              <a:gd name="adj1" fmla="val 12159328"/>
              <a:gd name="adj2" fmla="val 20300515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rcRect l="17111"/>
          <a:stretch>
            <a:fillRect/>
          </a:stretch>
        </p:blipFill>
        <p:spPr bwMode="auto">
          <a:xfrm>
            <a:off x="457200" y="609600"/>
            <a:ext cx="3923349" cy="4598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609600"/>
            <a:ext cx="39371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9600" y="5486400"/>
            <a:ext cx="358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крап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76800" y="5486400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крапинка</a:t>
            </a:r>
            <a:endParaRPr lang="ru-RU" sz="48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Дуга 5"/>
          <p:cNvSpPr/>
          <p:nvPr/>
        </p:nvSpPr>
        <p:spPr>
          <a:xfrm>
            <a:off x="5257800" y="5486400"/>
            <a:ext cx="1371600" cy="762000"/>
          </a:xfrm>
          <a:prstGeom prst="arc">
            <a:avLst>
              <a:gd name="adj1" fmla="val 11250743"/>
              <a:gd name="adj2" fmla="val 21106503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Дуга 7"/>
          <p:cNvSpPr/>
          <p:nvPr/>
        </p:nvSpPr>
        <p:spPr>
          <a:xfrm>
            <a:off x="1676400" y="5486400"/>
            <a:ext cx="1371600" cy="762000"/>
          </a:xfrm>
          <a:prstGeom prst="arc">
            <a:avLst>
              <a:gd name="adj1" fmla="val 11250743"/>
              <a:gd name="adj2" fmla="val 21106503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609600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физкультминутка «</a:t>
            </a:r>
            <a:r>
              <a:rPr lang="ru-RU" sz="48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Хомка</a:t>
            </a:r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4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0" y="1524000"/>
            <a:ext cx="4418220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</TotalTime>
  <Words>197</Words>
  <Application>Microsoft Office PowerPoint</Application>
  <PresentationFormat>Экран (4:3)</PresentationFormat>
  <Paragraphs>67</Paragraphs>
  <Slides>31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Oleg</dc:creator>
  <cp:lastModifiedBy>Tata</cp:lastModifiedBy>
  <cp:revision>82</cp:revision>
  <dcterms:created xsi:type="dcterms:W3CDTF">2011-11-14T08:50:53Z</dcterms:created>
  <dcterms:modified xsi:type="dcterms:W3CDTF">2014-04-13T19:42:30Z</dcterms:modified>
</cp:coreProperties>
</file>