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6" r:id="rId4"/>
    <p:sldId id="267" r:id="rId5"/>
    <p:sldId id="268" r:id="rId6"/>
    <p:sldId id="269" r:id="rId7"/>
    <p:sldId id="270" r:id="rId8"/>
    <p:sldId id="275" r:id="rId9"/>
    <p:sldId id="274" r:id="rId10"/>
    <p:sldId id="276" r:id="rId11"/>
    <p:sldId id="27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33"/>
    <a:srgbClr val="0000FF"/>
    <a:srgbClr val="0000CC"/>
    <a:srgbClr val="CC0000"/>
    <a:srgbClr val="6600CC"/>
    <a:srgbClr val="FF0000"/>
    <a:srgbClr val="9900FF"/>
    <a:srgbClr val="99CCFF"/>
    <a:srgbClr val="E1F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7C21A-B827-4B33-8D42-14BBDCBBADA5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000C-E852-4433-90F2-2699E6F1E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000C-E852-4433-90F2-2699E6F1E8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5047-B425-4AB3-AB06-9AC7135C003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2564-9D4A-46A5-8A6F-A5D201006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gif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hyperlink" Target="http://www.radikal.ru/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5.gi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004.radikal.ru/i205/1003/76/1b5ef6b54973t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3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000372"/>
            <a:ext cx="4286280" cy="3602646"/>
          </a:xfrm>
          <a:prstGeom prst="rect">
            <a:avLst/>
          </a:prstGeom>
          <a:noFill/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910818" y="1412776"/>
            <a:ext cx="2088232" cy="576064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ЗНАЮ</a:t>
            </a:r>
          </a:p>
        </p:txBody>
      </p:sp>
      <p:sp>
        <p:nvSpPr>
          <p:cNvPr id="5" name="AutoShape 9"/>
          <p:cNvSpPr>
            <a:spLocks noChangeAspect="1" noChangeArrowheads="1"/>
          </p:cNvSpPr>
          <p:nvPr/>
        </p:nvSpPr>
        <p:spPr bwMode="auto">
          <a:xfrm>
            <a:off x="6215074" y="836712"/>
            <a:ext cx="912101" cy="144016"/>
          </a:xfrm>
          <a:prstGeom prst="rightArrow">
            <a:avLst>
              <a:gd name="adj1" fmla="val 50000"/>
              <a:gd name="adj2" fmla="val 37213"/>
            </a:avLst>
          </a:prstGeom>
          <a:solidFill>
            <a:srgbClr val="33CC33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948264" y="1412776"/>
            <a:ext cx="1944216" cy="648072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УЗНАТЬ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26842" y="548680"/>
            <a:ext cx="1800200" cy="576064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ПРИЧИНА</a:t>
            </a:r>
          </a:p>
        </p:txBody>
      </p:sp>
      <p:sp>
        <p:nvSpPr>
          <p:cNvPr id="8" name="Oval 36"/>
          <p:cNvSpPr>
            <a:spLocks noChangeArrowheads="1"/>
          </p:cNvSpPr>
          <p:nvPr/>
        </p:nvSpPr>
        <p:spPr bwMode="auto">
          <a:xfrm>
            <a:off x="5567002" y="1484784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8304" y="548680"/>
            <a:ext cx="1512168" cy="576064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Ц Е Л Ь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0418" y="548680"/>
            <a:ext cx="2592288" cy="648072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ЗАТРУДНЕНИЕ</a:t>
            </a:r>
          </a:p>
        </p:txBody>
      </p:sp>
      <p:sp>
        <p:nvSpPr>
          <p:cNvPr id="11" name="AutoShape 9"/>
          <p:cNvSpPr>
            <a:spLocks noChangeAspect="1" noChangeArrowheads="1"/>
          </p:cNvSpPr>
          <p:nvPr/>
        </p:nvSpPr>
        <p:spPr bwMode="auto">
          <a:xfrm>
            <a:off x="3046722" y="836712"/>
            <a:ext cx="912101" cy="144016"/>
          </a:xfrm>
          <a:prstGeom prst="rightArrow">
            <a:avLst>
              <a:gd name="adj1" fmla="val 50000"/>
              <a:gd name="adj2" fmla="val 37213"/>
            </a:avLst>
          </a:prstGeom>
          <a:solidFill>
            <a:srgbClr val="33CC33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714348" y="1428736"/>
            <a:ext cx="2088232" cy="576064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МОГУ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61206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omic Sans MS" pitchFamily="66" charset="0"/>
              </a:rPr>
              <a:t>Наше исследование</a:t>
            </a:r>
            <a:endParaRPr lang="ru-RU" sz="4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340768"/>
          <a:ext cx="8496944" cy="47525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Изображение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выращивания</a:t>
                      </a:r>
                      <a:r>
                        <a:rPr lang="ru-RU" baseline="0" dirty="0" smtClean="0"/>
                        <a:t> человеком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1687924" cy="1418711"/>
          </a:xfrm>
          <a:prstGeom prst="rect">
            <a:avLst/>
          </a:prstGeom>
          <a:noFill/>
        </p:spPr>
      </p:pic>
      <p:pic>
        <p:nvPicPr>
          <p:cNvPr id="8" name="Рисунок 7" descr="Арбу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2420888"/>
            <a:ext cx="746964" cy="692703"/>
          </a:xfrm>
          <a:prstGeom prst="rect">
            <a:avLst/>
          </a:prstGeom>
        </p:spPr>
      </p:pic>
      <p:pic>
        <p:nvPicPr>
          <p:cNvPr id="9" name="Рисунок 8" descr="астра.bmp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592203">
            <a:off x="1088654" y="3038819"/>
            <a:ext cx="659230" cy="1176273"/>
          </a:xfrm>
          <a:prstGeom prst="rect">
            <a:avLst/>
          </a:prstGeom>
        </p:spPr>
      </p:pic>
      <p:pic>
        <p:nvPicPr>
          <p:cNvPr id="10" name="Рисунок 9" descr="груша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933056"/>
            <a:ext cx="597818" cy="717594"/>
          </a:xfrm>
          <a:prstGeom prst="rect">
            <a:avLst/>
          </a:prstGeom>
        </p:spPr>
      </p:pic>
      <p:pic>
        <p:nvPicPr>
          <p:cNvPr id="11" name="Рисунок 10" descr="овес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464027">
            <a:off x="1475622" y="4269676"/>
            <a:ext cx="649562" cy="1339302"/>
          </a:xfrm>
          <a:prstGeom prst="rect">
            <a:avLst/>
          </a:prstGeom>
        </p:spPr>
      </p:pic>
      <p:pic>
        <p:nvPicPr>
          <p:cNvPr id="12" name="Рисунок 11" descr="Свекла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301208"/>
            <a:ext cx="1008112" cy="674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9792" y="2492896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Арбуз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5373216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Пища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3429000"/>
            <a:ext cx="208823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Декоративные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077072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Садовые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4797152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Полевые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5373216"/>
            <a:ext cx="208823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Огородные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4725144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Пища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4149080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Пища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3356992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Красота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2564904"/>
            <a:ext cx="194421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Полевые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2492896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Пища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3284984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Астра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4077072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Груша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2" y="4797152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Овес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5373216"/>
            <a:ext cx="172819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Свекла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</p:spPr>
      </p:pic>
      <p:pic>
        <p:nvPicPr>
          <p:cNvPr id="4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985792"/>
            <a:ext cx="2227476" cy="1872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1206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omic Sans MS" pitchFamily="66" charset="0"/>
              </a:rPr>
              <a:t>Подведение итогов</a:t>
            </a:r>
            <a:endParaRPr lang="ru-RU" sz="4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набросок розы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484784"/>
            <a:ext cx="3888432" cy="478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ixelbrush.ru/uploads/posts/2009-03/1238530273_1881.jpg"/>
          <p:cNvPicPr>
            <a:picLocks noChangeAspect="1" noChangeArrowheads="1"/>
          </p:cNvPicPr>
          <p:nvPr/>
        </p:nvPicPr>
        <p:blipFill>
          <a:blip r:embed="rId3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571744"/>
            <a:ext cx="4500594" cy="3782778"/>
          </a:xfrm>
          <a:prstGeom prst="rect">
            <a:avLst/>
          </a:prstGeom>
          <a:noFill/>
        </p:spPr>
      </p:pic>
      <p:pic>
        <p:nvPicPr>
          <p:cNvPr id="6" name="Picture 2" descr="http://s46.radikal.ru/i112/0906/3f/5774a0ebb8e2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571744"/>
            <a:ext cx="2857500" cy="1143001"/>
          </a:xfrm>
          <a:prstGeom prst="rect">
            <a:avLst/>
          </a:prstGeom>
          <a:noFill/>
        </p:spPr>
      </p:pic>
      <p:pic>
        <p:nvPicPr>
          <p:cNvPr id="5" name="Picture 2" descr="http://s46.radikal.ru/i112/0906/3f/5774a0ebb8e2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204864"/>
            <a:ext cx="28575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50000">
              <a:srgbClr val="FFFFCC"/>
            </a:gs>
            <a:gs pos="100000">
              <a:srgbClr val="FFE1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643438" y="500042"/>
            <a:ext cx="4061964" cy="1940957"/>
          </a:xfrm>
          <a:prstGeom prst="round2DiagRect">
            <a:avLst/>
          </a:prstGeom>
          <a:solidFill>
            <a:srgbClr val="FFFFCC"/>
          </a:soli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FF0000"/>
                </a:solidFill>
                <a:latin typeface="Century Schoolbook" pitchFamily="18" charset="0"/>
              </a:rPr>
              <a:t>Живые организмы –</a:t>
            </a:r>
            <a:r>
              <a:rPr lang="ru-RU" sz="4000" b="1" i="1" dirty="0" smtClean="0">
                <a:ln/>
                <a:solidFill>
                  <a:srgbClr val="0000CC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ln/>
                <a:solidFill>
                  <a:srgbClr val="0000CC"/>
                </a:solidFill>
                <a:latin typeface="Century Schoolbook" pitchFamily="18" charset="0"/>
              </a:rPr>
              <a:t>часть природы. </a:t>
            </a:r>
            <a:endParaRPr lang="ru-RU" sz="4000" b="1" dirty="0">
              <a:ln/>
              <a:solidFill>
                <a:srgbClr val="0000CC"/>
              </a:solidFill>
              <a:latin typeface="Century Schoolbook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6314" y="2571744"/>
            <a:ext cx="3857652" cy="2621994"/>
          </a:xfrm>
          <a:prstGeom prst="roundRect">
            <a:avLst/>
          </a:prstGeom>
          <a:solidFill>
            <a:srgbClr val="E1F4FF"/>
          </a:soli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Признаки: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рождаются;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 растут;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 дышат;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 питаются;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 дают потомство;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 умирают.</a:t>
            </a:r>
            <a:endParaRPr lang="ru-RU" sz="2000" b="1" dirty="0">
              <a:ln>
                <a:prstDash val="solid"/>
              </a:ln>
              <a:solidFill>
                <a:srgbClr val="00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1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072074"/>
            <a:ext cx="1529892" cy="1285884"/>
          </a:xfrm>
          <a:prstGeom prst="rect">
            <a:avLst/>
          </a:prstGeom>
          <a:noFill/>
        </p:spPr>
      </p:pic>
      <p:pic>
        <p:nvPicPr>
          <p:cNvPr id="12" name="Рисунок 11" descr="роз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692696"/>
            <a:ext cx="994798" cy="1621954"/>
          </a:xfrm>
          <a:prstGeom prst="rect">
            <a:avLst/>
          </a:prstGeom>
        </p:spPr>
      </p:pic>
      <p:pic>
        <p:nvPicPr>
          <p:cNvPr id="13" name="Рисунок 12" descr="Коров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980728"/>
            <a:ext cx="1809011" cy="1437159"/>
          </a:xfrm>
          <a:prstGeom prst="rect">
            <a:avLst/>
          </a:prstGeom>
        </p:spPr>
      </p:pic>
      <p:pic>
        <p:nvPicPr>
          <p:cNvPr id="14" name="Рисунок 13" descr="Петух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44" y="2420888"/>
            <a:ext cx="1397097" cy="1956719"/>
          </a:xfrm>
          <a:prstGeom prst="rect">
            <a:avLst/>
          </a:prstGeom>
        </p:spPr>
      </p:pic>
      <p:pic>
        <p:nvPicPr>
          <p:cNvPr id="15" name="Рисунок 14" descr="Подорожник 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437112"/>
            <a:ext cx="1080120" cy="1813313"/>
          </a:xfrm>
          <a:prstGeom prst="rect">
            <a:avLst/>
          </a:prstGeom>
        </p:spPr>
      </p:pic>
      <p:pic>
        <p:nvPicPr>
          <p:cNvPr id="16" name="Рисунок 15" descr="Собака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11760" y="2564904"/>
            <a:ext cx="1670674" cy="1736030"/>
          </a:xfrm>
          <a:prstGeom prst="rect">
            <a:avLst/>
          </a:prstGeom>
        </p:spPr>
      </p:pic>
      <p:pic>
        <p:nvPicPr>
          <p:cNvPr id="17" name="Рисунок 16" descr="Василе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55776" y="4509120"/>
            <a:ext cx="1419874" cy="154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683568" y="3284984"/>
            <a:ext cx="2928958" cy="1872208"/>
            <a:chOff x="714348" y="3500438"/>
            <a:chExt cx="2928958" cy="1571636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714348" y="3500438"/>
              <a:ext cx="2928958" cy="1571636"/>
            </a:xfrm>
            <a:prstGeom prst="round2Same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5786" y="3643314"/>
              <a:ext cx="273687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3200" b="1" i="1" cap="none" spc="0" dirty="0" smtClean="0">
                  <a:ln w="50800"/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Животные</a:t>
              </a:r>
              <a:endParaRPr lang="ru-RU" sz="3200" b="1" i="1" cap="none" spc="0" dirty="0">
                <a:ln w="5080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80112" y="3212976"/>
            <a:ext cx="2997546" cy="2016224"/>
            <a:chOff x="5574982" y="3429000"/>
            <a:chExt cx="2997546" cy="1714512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5574982" y="3429000"/>
              <a:ext cx="2997546" cy="1714512"/>
            </a:xfrm>
            <a:prstGeom prst="round2Same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91006" y="3500438"/>
              <a:ext cx="27100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3200" b="1" i="1" cap="none" spc="0" dirty="0" smtClean="0">
                  <a:ln w="50800"/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Растения</a:t>
              </a:r>
              <a:endParaRPr lang="ru-RU" sz="3200" b="1" i="1" cap="none" spc="0" dirty="0">
                <a:ln w="5080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1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301208"/>
            <a:ext cx="1529892" cy="1285884"/>
          </a:xfrm>
          <a:prstGeom prst="rect">
            <a:avLst/>
          </a:prstGeom>
          <a:noFill/>
        </p:spPr>
      </p:pic>
      <p:pic>
        <p:nvPicPr>
          <p:cNvPr id="19" name="Рисунок 18" descr="Коров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1261914" cy="1002521"/>
          </a:xfrm>
          <a:prstGeom prst="rect">
            <a:avLst/>
          </a:prstGeom>
        </p:spPr>
      </p:pic>
      <p:pic>
        <p:nvPicPr>
          <p:cNvPr id="20" name="Рисунок 19" descr="Петух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476672"/>
            <a:ext cx="1186547" cy="1661830"/>
          </a:xfrm>
          <a:prstGeom prst="rect">
            <a:avLst/>
          </a:prstGeom>
        </p:spPr>
      </p:pic>
      <p:pic>
        <p:nvPicPr>
          <p:cNvPr id="22" name="Рисунок 21" descr="Собака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03648" y="1844824"/>
            <a:ext cx="1227783" cy="12758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9552" y="5229200"/>
            <a:ext cx="32403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-Передвигаются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Питаются готовыми организмами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очищают воздух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5301208"/>
            <a:ext cx="33843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-Неподвижны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Питаются солнечной энергией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Очищают воздух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5" name="Рисунок 24" descr="Василек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57357" y="908720"/>
            <a:ext cx="1518899" cy="1656184"/>
          </a:xfrm>
          <a:prstGeom prst="rect">
            <a:avLst/>
          </a:prstGeom>
        </p:spPr>
      </p:pic>
      <p:pic>
        <p:nvPicPr>
          <p:cNvPr id="26" name="Рисунок 25" descr="Подорожник 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92280" y="620688"/>
            <a:ext cx="1294259" cy="2172812"/>
          </a:xfrm>
          <a:prstGeom prst="rect">
            <a:avLst/>
          </a:prstGeom>
        </p:spPr>
      </p:pic>
      <p:pic>
        <p:nvPicPr>
          <p:cNvPr id="27" name="Рисунок 26" descr="миска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221088"/>
            <a:ext cx="932413" cy="859535"/>
          </a:xfrm>
          <a:prstGeom prst="rect">
            <a:avLst/>
          </a:prstGeom>
        </p:spPr>
      </p:pic>
      <p:pic>
        <p:nvPicPr>
          <p:cNvPr id="28" name="Рисунок 27" descr="лапка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4077072"/>
            <a:ext cx="1009650" cy="952500"/>
          </a:xfrm>
          <a:prstGeom prst="rect">
            <a:avLst/>
          </a:prstGeom>
        </p:spPr>
      </p:pic>
      <p:pic>
        <p:nvPicPr>
          <p:cNvPr id="29" name="Рисунок 28" descr="корень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149080"/>
            <a:ext cx="1121028" cy="862980"/>
          </a:xfrm>
          <a:prstGeom prst="rect">
            <a:avLst/>
          </a:prstGeom>
        </p:spPr>
      </p:pic>
      <p:pic>
        <p:nvPicPr>
          <p:cNvPr id="30" name="Рисунок 29" descr="солнце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092280" y="3933056"/>
            <a:ext cx="1356742" cy="12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2B5"/>
              </a:clrFrom>
              <a:clrTo>
                <a:srgbClr val="E0D2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48266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Культурные растения</a:t>
            </a:r>
            <a:endParaRPr lang="ru-RU" sz="6600" b="1" cap="none" spc="2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роз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132856"/>
            <a:ext cx="26289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78123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Культурные растения</a:t>
            </a:r>
            <a:endParaRPr lang="ru-RU" sz="6000" b="1" cap="none" spc="2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00364" y="1428736"/>
            <a:ext cx="2592288" cy="648072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ЗАТРУДНЕНИЕ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143240" y="2214554"/>
            <a:ext cx="2088232" cy="576064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МОГУ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84368" y="188640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?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3" name="Рисунок 12" descr="Смород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2045919" cy="2242160"/>
          </a:xfrm>
          <a:prstGeom prst="rect">
            <a:avLst/>
          </a:prstGeom>
        </p:spPr>
      </p:pic>
      <p:pic>
        <p:nvPicPr>
          <p:cNvPr id="14" name="Рисунок 13" descr="Нарцисс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3068960"/>
            <a:ext cx="1254955" cy="1955774"/>
          </a:xfrm>
          <a:prstGeom prst="rect">
            <a:avLst/>
          </a:prstGeom>
        </p:spPr>
      </p:pic>
      <p:pic>
        <p:nvPicPr>
          <p:cNvPr id="15" name="Рисунок 14" descr="пшеница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32240" y="3933056"/>
            <a:ext cx="1483431" cy="2228836"/>
          </a:xfrm>
          <a:prstGeom prst="rect">
            <a:avLst/>
          </a:prstGeom>
        </p:spPr>
      </p:pic>
      <p:pic>
        <p:nvPicPr>
          <p:cNvPr id="16" name="Рисунок 15" descr="петрушк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6216" y="2276872"/>
            <a:ext cx="1510164" cy="1799091"/>
          </a:xfrm>
          <a:prstGeom prst="rect">
            <a:avLst/>
          </a:prstGeom>
        </p:spPr>
      </p:pic>
      <p:pic>
        <p:nvPicPr>
          <p:cNvPr id="17" name="Рисунок 16" descr="Морковь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507205">
            <a:off x="1488366" y="4237982"/>
            <a:ext cx="1900280" cy="2276410"/>
          </a:xfrm>
          <a:prstGeom prst="rect">
            <a:avLst/>
          </a:prstGeom>
        </p:spPr>
      </p:pic>
      <p:pic>
        <p:nvPicPr>
          <p:cNvPr id="18" name="Рисунок 17" descr="ландыш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6016" y="3356992"/>
            <a:ext cx="1656184" cy="264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2B5"/>
              </a:clrFrom>
              <a:clrTo>
                <a:srgbClr val="E0D2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644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Культурные растения</a:t>
            </a:r>
            <a:endParaRPr lang="ru-RU" sz="6600" b="1" cap="none" spc="2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89158" y="2507146"/>
            <a:ext cx="2088232" cy="576064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ЗНАЮ</a:t>
            </a:r>
          </a:p>
        </p:txBody>
      </p:sp>
      <p:sp>
        <p:nvSpPr>
          <p:cNvPr id="5" name="AutoShape 9"/>
          <p:cNvSpPr>
            <a:spLocks noChangeAspect="1" noChangeArrowheads="1"/>
          </p:cNvSpPr>
          <p:nvPr/>
        </p:nvSpPr>
        <p:spPr bwMode="auto">
          <a:xfrm>
            <a:off x="6193414" y="1931082"/>
            <a:ext cx="912101" cy="144016"/>
          </a:xfrm>
          <a:prstGeom prst="rightArrow">
            <a:avLst>
              <a:gd name="adj1" fmla="val 50000"/>
              <a:gd name="adj2" fmla="val 37213"/>
            </a:avLst>
          </a:prstGeom>
          <a:solidFill>
            <a:srgbClr val="33CC33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926604" y="2507146"/>
            <a:ext cx="1944216" cy="648072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УЗНАТЬ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05182" y="1643050"/>
            <a:ext cx="1800200" cy="576064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ПРИЧИНА</a:t>
            </a:r>
          </a:p>
        </p:txBody>
      </p:sp>
      <p:sp>
        <p:nvSpPr>
          <p:cNvPr id="8" name="Oval 36"/>
          <p:cNvSpPr>
            <a:spLocks noChangeArrowheads="1"/>
          </p:cNvSpPr>
          <p:nvPr/>
        </p:nvSpPr>
        <p:spPr bwMode="auto">
          <a:xfrm>
            <a:off x="5545342" y="2579154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286644" y="1643050"/>
            <a:ext cx="1512168" cy="576064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Ц Е Л Ь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8758" y="1643050"/>
            <a:ext cx="2592288" cy="648072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solidFill>
                  <a:srgbClr val="E91B4C"/>
                </a:solidFill>
                <a:latin typeface="Franklin Gothic Heavy" pitchFamily="34" charset="0"/>
              </a:rPr>
              <a:t>ЗАТРУДНЕНИЕ</a:t>
            </a:r>
          </a:p>
        </p:txBody>
      </p:sp>
      <p:sp>
        <p:nvSpPr>
          <p:cNvPr id="11" name="AutoShape 9"/>
          <p:cNvSpPr>
            <a:spLocks noChangeAspect="1" noChangeArrowheads="1"/>
          </p:cNvSpPr>
          <p:nvPr/>
        </p:nvSpPr>
        <p:spPr bwMode="auto">
          <a:xfrm>
            <a:off x="3025062" y="1931082"/>
            <a:ext cx="912101" cy="144016"/>
          </a:xfrm>
          <a:prstGeom prst="rightArrow">
            <a:avLst>
              <a:gd name="adj1" fmla="val 50000"/>
              <a:gd name="adj2" fmla="val 37213"/>
            </a:avLst>
          </a:prstGeom>
          <a:solidFill>
            <a:srgbClr val="33CC33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92688" y="2523106"/>
            <a:ext cx="2088232" cy="576064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МОГУ</a:t>
            </a:r>
          </a:p>
        </p:txBody>
      </p:sp>
      <p:pic>
        <p:nvPicPr>
          <p:cNvPr id="13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072074"/>
            <a:ext cx="1785950" cy="150110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55576" y="3861048"/>
            <a:ext cx="3857652" cy="1259919"/>
          </a:xfrm>
          <a:prstGeom prst="roundRect">
            <a:avLst/>
          </a:prstGeom>
          <a:solidFill>
            <a:srgbClr val="E1F4FF"/>
          </a:soli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Признак:</a:t>
            </a:r>
          </a:p>
          <a:p>
            <a:pPr>
              <a:buFontTx/>
              <a:buChar char="-"/>
            </a:pP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выращивание </a:t>
            </a:r>
            <a:r>
              <a:rPr lang="ru-RU" sz="2000" b="1" u="sng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человеком</a:t>
            </a:r>
            <a:r>
              <a:rPr lang="ru-RU" sz="2000" b="1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 какой-либо </a:t>
            </a:r>
            <a:r>
              <a:rPr lang="ru-RU" sz="2000" b="1" u="sng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целью</a:t>
            </a:r>
            <a:endParaRPr lang="ru-RU" sz="2000" b="1" u="sng" dirty="0">
              <a:ln>
                <a:prstDash val="solid"/>
              </a:ln>
              <a:solidFill>
                <a:srgbClr val="00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92 C -0.00295 0.03563 -0.00555 0.05228 -0.00017 0.06385 C 0.00538 0.07542 0.00556 0.08212 0.03229 0.08837 C 0.05903 0.09461 0.12136 0.1078 0.16042 0.10202 C 0.19931 0.09623 0.2441 0.06986 0.26649 0.05437 C 0.28889 0.03864 0.28993 0.01597 0.29531 0.00856 " pathEditMode="relative" rAng="0" ptsTypes="a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2B5"/>
              </a:clrFrom>
              <a:clrTo>
                <a:srgbClr val="E0D2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214290"/>
            <a:ext cx="78488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Культурные растения</a:t>
            </a:r>
            <a:endParaRPr lang="ru-RU" sz="6000" b="1" cap="none" spc="2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95536" y="3068960"/>
            <a:ext cx="7560840" cy="2153306"/>
            <a:chOff x="2000232" y="3286124"/>
            <a:chExt cx="4826612" cy="21533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000232" y="3500438"/>
              <a:ext cx="4826612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6000" b="1" spc="200" dirty="0" smtClean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Культурные растения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14678" y="3429000"/>
              <a:ext cx="2143140" cy="10001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357554" y="3286124"/>
              <a:ext cx="1928826" cy="121444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 descr="ландыш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4149080"/>
            <a:ext cx="1290606" cy="2060848"/>
          </a:xfrm>
          <a:prstGeom prst="rect">
            <a:avLst/>
          </a:prstGeom>
        </p:spPr>
      </p:pic>
      <p:pic>
        <p:nvPicPr>
          <p:cNvPr id="15" name="Рисунок 14" descr="петруш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1124744"/>
            <a:ext cx="1630433" cy="1942370"/>
          </a:xfrm>
          <a:prstGeom prst="rect">
            <a:avLst/>
          </a:prstGeom>
        </p:spPr>
      </p:pic>
      <p:pic>
        <p:nvPicPr>
          <p:cNvPr id="16" name="Рисунок 15" descr="Нарцисс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980728"/>
            <a:ext cx="1427413" cy="2224540"/>
          </a:xfrm>
          <a:prstGeom prst="rect">
            <a:avLst/>
          </a:prstGeom>
        </p:spPr>
      </p:pic>
      <p:pic>
        <p:nvPicPr>
          <p:cNvPr id="17" name="Рисунок 16" descr="Морковь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785830">
            <a:off x="373693" y="1181150"/>
            <a:ext cx="1599729" cy="1916370"/>
          </a:xfrm>
          <a:prstGeom prst="rect">
            <a:avLst/>
          </a:prstGeom>
        </p:spPr>
      </p:pic>
      <p:pic>
        <p:nvPicPr>
          <p:cNvPr id="19" name="Рисунок 18" descr="пшеница.bmp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36296" y="1124744"/>
            <a:ext cx="1227847" cy="1844824"/>
          </a:xfrm>
          <a:prstGeom prst="rect">
            <a:avLst/>
          </a:prstGeom>
        </p:spPr>
      </p:pic>
      <p:pic>
        <p:nvPicPr>
          <p:cNvPr id="21" name="Рисунок 20" descr="Смородина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47664" y="1340768"/>
            <a:ext cx="1656184" cy="181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teacher\Рабочий стол\Насекомые\фон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2B5"/>
              </a:clrFrom>
              <a:clrTo>
                <a:srgbClr val="E0D2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214290"/>
            <a:ext cx="78488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Культурные растения</a:t>
            </a:r>
            <a:endParaRPr lang="ru-RU" sz="6000" b="1" cap="none" spc="2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Рисунок 14" descr="петруш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1124744"/>
            <a:ext cx="1630433" cy="1942370"/>
          </a:xfrm>
          <a:prstGeom prst="rect">
            <a:avLst/>
          </a:prstGeom>
        </p:spPr>
      </p:pic>
      <p:pic>
        <p:nvPicPr>
          <p:cNvPr id="16" name="Рисунок 15" descr="Нарцисс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980728"/>
            <a:ext cx="1427413" cy="2224540"/>
          </a:xfrm>
          <a:prstGeom prst="rect">
            <a:avLst/>
          </a:prstGeom>
        </p:spPr>
      </p:pic>
      <p:pic>
        <p:nvPicPr>
          <p:cNvPr id="17" name="Рисунок 16" descr="Морковь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785830">
            <a:off x="373693" y="1181150"/>
            <a:ext cx="1599729" cy="1916370"/>
          </a:xfrm>
          <a:prstGeom prst="rect">
            <a:avLst/>
          </a:prstGeom>
        </p:spPr>
      </p:pic>
      <p:pic>
        <p:nvPicPr>
          <p:cNvPr id="19" name="Рисунок 18" descr="пшеница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36296" y="1124744"/>
            <a:ext cx="1227847" cy="1844824"/>
          </a:xfrm>
          <a:prstGeom prst="rect">
            <a:avLst/>
          </a:prstGeom>
        </p:spPr>
      </p:pic>
      <p:pic>
        <p:nvPicPr>
          <p:cNvPr id="21" name="Рисунок 20" descr="Смородин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47664" y="1340768"/>
            <a:ext cx="1656184" cy="1815042"/>
          </a:xfrm>
          <a:prstGeom prst="rect">
            <a:avLst/>
          </a:prstGeom>
        </p:spPr>
      </p:pic>
      <p:pic>
        <p:nvPicPr>
          <p:cNvPr id="22" name="Рисунок 21" descr="Заготовка эталона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356992"/>
            <a:ext cx="3168352" cy="2858326"/>
          </a:xfrm>
          <a:prstGeom prst="rect">
            <a:avLst/>
          </a:prstGeom>
        </p:spPr>
      </p:pic>
      <p:pic>
        <p:nvPicPr>
          <p:cNvPr id="23" name="Рисунок 22" descr="Эталон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509120"/>
            <a:ext cx="151216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</p:spPr>
      </p:pic>
      <p:pic>
        <p:nvPicPr>
          <p:cNvPr id="4" name="Picture 5" descr="H:\Documents and Settings\teacher\Мои документы\Мои рисунки\ladybu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985792"/>
            <a:ext cx="2227476" cy="1872208"/>
          </a:xfrm>
          <a:prstGeom prst="rect">
            <a:avLst/>
          </a:prstGeom>
          <a:noFill/>
        </p:spPr>
      </p:pic>
      <p:pic>
        <p:nvPicPr>
          <p:cNvPr id="47" name="Рисунок 46" descr="Заготовка эталона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276872"/>
            <a:ext cx="2736304" cy="2468554"/>
          </a:xfrm>
          <a:prstGeom prst="rect">
            <a:avLst/>
          </a:prstGeom>
        </p:spPr>
      </p:pic>
      <p:pic>
        <p:nvPicPr>
          <p:cNvPr id="48" name="Рисунок 47" descr="Эталон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140968"/>
            <a:ext cx="1193817" cy="10801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9608" y="1979954"/>
            <a:ext cx="2808312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Декоративные</a:t>
            </a:r>
            <a:endParaRPr lang="ru-RU" sz="24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3447" y="2066635"/>
            <a:ext cx="2709713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Полевые</a:t>
            </a:r>
            <a:endParaRPr lang="ru-RU" sz="24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184" y="3284984"/>
            <a:ext cx="2176756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Садовые</a:t>
            </a:r>
            <a:endParaRPr lang="ru-RU" sz="24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3429000"/>
            <a:ext cx="2808312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Огородные</a:t>
            </a:r>
            <a:endParaRPr lang="ru-RU" sz="24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891</TotalTime>
  <Words>129</Words>
  <Application>Microsoft Office PowerPoint</Application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растения (ОНЗ)</dc:title>
  <dc:creator>Круг Л.И.</dc:creator>
  <cp:lastModifiedBy>Tata</cp:lastModifiedBy>
  <cp:revision>99</cp:revision>
  <dcterms:created xsi:type="dcterms:W3CDTF">2011-02-13T08:05:45Z</dcterms:created>
  <dcterms:modified xsi:type="dcterms:W3CDTF">2014-04-13T18:04:32Z</dcterms:modified>
</cp:coreProperties>
</file>