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57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B986D-6932-44A5-9BA0-166416721E37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B0A36-59B2-4D5C-8790-69BB3123E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0A36-59B2-4D5C-8790-69BB3123E78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1285860"/>
            <a:ext cx="65315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n w="12700">
                  <a:solidFill>
                    <a:schemeClr val="tx1"/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Немного о горохе</a:t>
            </a:r>
            <a:endParaRPr lang="ru-RU" sz="6600" dirty="0">
              <a:ln w="12700">
                <a:solidFill>
                  <a:schemeClr val="tx1"/>
                </a:solidFill>
              </a:ln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868" y="2857496"/>
            <a:ext cx="509985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Проектная работа </a:t>
            </a:r>
          </a:p>
          <a:p>
            <a:r>
              <a:rPr lang="ru-RU" sz="36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учащихся 3 класса «В» </a:t>
            </a:r>
          </a:p>
          <a:p>
            <a:r>
              <a:rPr lang="ru-RU" sz="36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ГБОУ СОШ №1485 </a:t>
            </a:r>
          </a:p>
          <a:p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60" y="5572140"/>
            <a:ext cx="2836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Москва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Елена\Desktop\документы\горох\фасоль горох\DSC025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428604"/>
            <a:ext cx="7751545" cy="5813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Елена\Desktop\документы\горох\фасоль горох\DSC02697.JPG"/>
          <p:cNvPicPr>
            <a:picLocks noChangeAspect="1" noChangeArrowheads="1"/>
          </p:cNvPicPr>
          <p:nvPr/>
        </p:nvPicPr>
        <p:blipFill>
          <a:blip r:embed="rId2" cstate="email">
            <a:lum bright="16000" contrast="22000"/>
          </a:blip>
          <a:srcRect/>
          <a:stretch>
            <a:fillRect/>
          </a:stretch>
        </p:blipFill>
        <p:spPr bwMode="auto">
          <a:xfrm>
            <a:off x="214282" y="214290"/>
            <a:ext cx="4071966" cy="6360553"/>
          </a:xfrm>
          <a:prstGeom prst="rect">
            <a:avLst/>
          </a:prstGeom>
          <a:noFill/>
        </p:spPr>
      </p:pic>
      <p:pic>
        <p:nvPicPr>
          <p:cNvPr id="23555" name="Picture 3" descr="C:\Users\Елена\Desktop\документы\горох\фасоль горох\DSC027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238102"/>
            <a:ext cx="4607751" cy="6477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Елена\Desktop\документы\горох\фасоль горох\DSC02699.JPG"/>
          <p:cNvPicPr>
            <a:picLocks noChangeAspect="1" noChangeArrowheads="1"/>
          </p:cNvPicPr>
          <p:nvPr/>
        </p:nvPicPr>
        <p:blipFill>
          <a:blip r:embed="rId2" cstate="email">
            <a:lum bright="11000" contrast="16000"/>
          </a:blip>
          <a:srcRect/>
          <a:stretch>
            <a:fillRect/>
          </a:stretch>
        </p:blipFill>
        <p:spPr bwMode="auto">
          <a:xfrm>
            <a:off x="1071537" y="71303"/>
            <a:ext cx="6715173" cy="6702488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</p:pic>
      <p:cxnSp>
        <p:nvCxnSpPr>
          <p:cNvPr id="4" name="Прямая со стрелкой 3"/>
          <p:cNvCxnSpPr/>
          <p:nvPr/>
        </p:nvCxnSpPr>
        <p:spPr>
          <a:xfrm rot="5400000" flipH="1" flipV="1">
            <a:off x="357158" y="4857760"/>
            <a:ext cx="1785950" cy="1214446"/>
          </a:xfrm>
          <a:prstGeom prst="straightConnector1">
            <a:avLst/>
          </a:prstGeom>
          <a:ln w="76200">
            <a:solidFill>
              <a:srgbClr val="0033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10800000">
            <a:off x="3143240" y="2071678"/>
            <a:ext cx="2143140" cy="1785950"/>
          </a:xfrm>
          <a:prstGeom prst="straightConnector1">
            <a:avLst/>
          </a:prstGeom>
          <a:ln w="76200">
            <a:solidFill>
              <a:srgbClr val="0033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Елена\Desktop\документы\горох\фасоль горох\DSC02706.JPG"/>
          <p:cNvPicPr>
            <a:picLocks noChangeAspect="1" noChangeArrowheads="1"/>
          </p:cNvPicPr>
          <p:nvPr/>
        </p:nvPicPr>
        <p:blipFill>
          <a:blip r:embed="rId2" cstate="email">
            <a:lum bright="22000" contrast="37000"/>
          </a:blip>
          <a:srcRect/>
          <a:stretch>
            <a:fillRect/>
          </a:stretch>
        </p:blipFill>
        <p:spPr bwMode="auto">
          <a:xfrm>
            <a:off x="125016" y="571480"/>
            <a:ext cx="4161232" cy="5548310"/>
          </a:xfrm>
          <a:prstGeom prst="rect">
            <a:avLst/>
          </a:prstGeom>
          <a:ln w="104775">
            <a:solidFill>
              <a:schemeClr val="accent3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4580" name="Picture 4" descr="C:\Users\Елена\Desktop\документы\горох\фасоль горох\DSC027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714356"/>
            <a:ext cx="4738753" cy="5286412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Елена\Desktop\документы\горох\фасоль горох\DSC02759.JPG"/>
          <p:cNvPicPr>
            <a:picLocks noChangeAspect="1" noChangeArrowheads="1"/>
          </p:cNvPicPr>
          <p:nvPr/>
        </p:nvPicPr>
        <p:blipFill>
          <a:blip r:embed="rId3" cstate="email">
            <a:lum bright="9000" contrast="11000"/>
          </a:blip>
          <a:srcRect/>
          <a:stretch>
            <a:fillRect/>
          </a:stretch>
        </p:blipFill>
        <p:spPr bwMode="auto">
          <a:xfrm>
            <a:off x="857224" y="357166"/>
            <a:ext cx="7215270" cy="6062993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2143108" y="1285860"/>
            <a:ext cx="5786478" cy="26432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5604" name="Picture 4" descr="http://www.botanichka.ru/wp-content/uploads/2010/01/2_Pe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3702" y="4248993"/>
            <a:ext cx="2500298" cy="2609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357158" y="214290"/>
            <a:ext cx="8429684" cy="185738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71472" y="285728"/>
            <a:ext cx="82153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Горох – поистине белковый клад. Он вполне годится для замены мяса, при этом он гораздо лучше переваривается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2" name="Picture 8" descr="http://i019.radikal.ru/0905/54/27f110dedc7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2231399"/>
            <a:ext cx="6159252" cy="4626601"/>
          </a:xfrm>
          <a:prstGeom prst="ellipse">
            <a:avLst/>
          </a:prstGeom>
          <a:noFill/>
        </p:spPr>
      </p:pic>
      <p:pic>
        <p:nvPicPr>
          <p:cNvPr id="26630" name="Picture 6" descr="http://zdraveda.com/sites/default/files/u132/2011/04/99fc5b5471a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214554"/>
            <a:ext cx="5093983" cy="3357586"/>
          </a:xfrm>
          <a:prstGeom prst="ellipse">
            <a:avLst/>
          </a:prstGeom>
          <a:noFill/>
        </p:spPr>
      </p:pic>
      <p:pic>
        <p:nvPicPr>
          <p:cNvPr id="26634" name="Picture 10" descr="http://im3-tub-ru.yandex.net/i?id=453024683-19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00500" y="3429000"/>
            <a:ext cx="5143500" cy="3429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img1.liveinternet.ru/images/attach/c/1/55/317/55317610_goroh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759448"/>
              </a:clrFrom>
              <a:clrTo>
                <a:srgbClr val="75944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1357298"/>
            <a:ext cx="3429023" cy="2571768"/>
          </a:xfrm>
          <a:prstGeom prst="ellipse">
            <a:avLst/>
          </a:prstGeom>
          <a:noFill/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285720" y="857232"/>
            <a:ext cx="2428892" cy="142876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пищевые волокна 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357554" y="142852"/>
            <a:ext cx="2214578" cy="1000132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углеводы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0" y="2857496"/>
            <a:ext cx="3286116" cy="2786082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макроэлементы: кальций, магний, натрий, калий, фосфор, хлор, сера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643306" y="4714884"/>
            <a:ext cx="4143404" cy="1928802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микроэлементы: железо, цинк, йод, медь, марганец</a:t>
            </a: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857884" y="2571744"/>
            <a:ext cx="3286116" cy="2000264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витамины </a:t>
            </a:r>
          </a:p>
          <a:p>
            <a:pPr algn="ctr"/>
            <a:r>
              <a:rPr lang="ru-RU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А, Е, Н, РР, группы В </a:t>
            </a: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6143636" y="428604"/>
            <a:ext cx="2428892" cy="142876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жирные кислоты</a:t>
            </a: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4" name="Picture 6" descr="http://www.zdorovieinfo.ru/upload/images/gorox-zaho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1357298"/>
            <a:ext cx="2786082" cy="2643206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Users\Елена\Desktop\документы\горох\фасоль горох\DSC027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857364"/>
            <a:ext cx="7660942" cy="478634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1746" name="Picture 2" descr="C:\Users\Елена\Desktop\документы\горох\фасоль горох\Фото1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214290"/>
            <a:ext cx="3048000" cy="40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:\Users\Елена\Desktop\документы\горох\фасоль горох\DSC028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357430"/>
            <a:ext cx="4071966" cy="4214842"/>
          </a:xfrm>
          <a:prstGeom prst="ellipse">
            <a:avLst/>
          </a:prstGeom>
          <a:noFill/>
        </p:spPr>
      </p:pic>
      <p:pic>
        <p:nvPicPr>
          <p:cNvPr id="4" name="Picture 3" descr="C:\Users\Елена\Desktop\документы\горох\фасоль горох\DSC02708.JPG"/>
          <p:cNvPicPr>
            <a:picLocks noChangeAspect="1" noChangeArrowheads="1"/>
          </p:cNvPicPr>
          <p:nvPr/>
        </p:nvPicPr>
        <p:blipFill>
          <a:blip r:embed="rId3" cstate="email">
            <a:lum contrast="29000"/>
          </a:blip>
          <a:srcRect/>
          <a:stretch>
            <a:fillRect/>
          </a:stretch>
        </p:blipFill>
        <p:spPr bwMode="auto">
          <a:xfrm>
            <a:off x="4286248" y="500042"/>
            <a:ext cx="4500594" cy="6000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-285784" y="500042"/>
            <a:ext cx="97155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наблюдали все фазы роста гороха: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1571612"/>
            <a:ext cx="55721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 прорастание;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 всходы;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 ветвление стебля;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 бутонизация;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 цветение;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 образование стручков;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 созревание;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 полная спелость.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142984"/>
            <a:ext cx="814393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Гипотеза нашего исследования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в комнатных условиях можно не только вырастить горох, но и получить семена для последующей посадки.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исследования: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определить опытным путем, наилучшие условия роста гороха.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45714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результате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выяснили, что: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1.Горошек требует регулярного, хорошего полива, особенно перед и во время цветения.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Горошек требователен к освещению и его следует располагать на солнечных, защищенных от ветра участках.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3.Горошек не любит холода и сквозняков.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4.Горошек нуждается в опоре.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У горошка глубокая корневая система, поэтому почву надо глубоко перекапывать и рыхлить.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28"/>
            <a:ext cx="4103808" cy="30781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357686" y="214290"/>
            <a:ext cx="571504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Полученные нами результаты, мы учли при выращивании гороха на огороде летом.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2571744"/>
            <a:ext cx="46482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3174" y="1142984"/>
            <a:ext cx="399513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7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7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7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www.wallon.ru/_ph/19/2/758766216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06" y="4714860"/>
            <a:ext cx="4500594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928670"/>
            <a:ext cx="61436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Цели: </a:t>
            </a:r>
          </a:p>
          <a:p>
            <a:pPr>
              <a:buFont typeface="Arial" pitchFamily="34" charset="0"/>
              <a:buChar char="•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определить опытным путем, наилучшие условия роста гороха;</a:t>
            </a:r>
          </a:p>
          <a:p>
            <a:pPr>
              <a:buFont typeface="Arial" pitchFamily="34" charset="0"/>
              <a:buChar char="•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определить прорастут ли выращенные нами семена гороха.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85794"/>
            <a:ext cx="814393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Объект исследования –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семена гороха.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условия роста гороха.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Методы и приемы исследования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практическая работа, наблюдение, беседа, работа с литературными источниками и интернет – ресурсами, анализ.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Практическая значимость работы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состоит в том, что её результаты помогут одноклассниками выращивать любимое лакомство и собирать богатый урожай.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документы\горох\фасоль горох\DSC02428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A9A292"/>
              </a:clrFrom>
              <a:clrTo>
                <a:srgbClr val="A9A292">
                  <a:alpha val="0"/>
                </a:srgbClr>
              </a:clrTo>
            </a:clrChange>
            <a:lum bright="21000" contrast="31000"/>
          </a:blip>
          <a:srcRect/>
          <a:stretch>
            <a:fillRect/>
          </a:stretch>
        </p:blipFill>
        <p:spPr bwMode="auto">
          <a:xfrm>
            <a:off x="3428992" y="2285992"/>
            <a:ext cx="5143536" cy="38576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500042"/>
            <a:ext cx="5929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Фасоль, приобретённая в продуктовом магазине не проросла.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Блок-схема: альтернативный процесс 14"/>
          <p:cNvSpPr/>
          <p:nvPr/>
        </p:nvSpPr>
        <p:spPr>
          <a:xfrm>
            <a:off x="2714612" y="2928934"/>
            <a:ext cx="3214710" cy="42862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6357950" y="2000240"/>
            <a:ext cx="2214578" cy="1000132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0" y="2000240"/>
            <a:ext cx="2500298" cy="42862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://im4-tub-ru.yandex.net/i?id=210480000-57-72&amp;n=2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67017" cy="216321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14546" y="285728"/>
            <a:ext cx="44843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Сорта гороха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2143116"/>
            <a:ext cx="5572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857364"/>
            <a:ext cx="24945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лущильный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2786058"/>
            <a:ext cx="31960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горох мозговой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388" y="1857364"/>
            <a:ext cx="20661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горох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сахарный</a:t>
            </a:r>
          </a:p>
        </p:txBody>
      </p:sp>
      <p:pic>
        <p:nvPicPr>
          <p:cNvPr id="4100" name="Picture 4" descr="http://www.promtorgtula.ru/upload/resize_cache/iblock/7b7/300_552_1aa533aade5751843963001c25c67dcb1/dxjnl%20osgxgspd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714620"/>
            <a:ext cx="2114550" cy="3886201"/>
          </a:xfrm>
          <a:prstGeom prst="rect">
            <a:avLst/>
          </a:prstGeom>
          <a:noFill/>
        </p:spPr>
      </p:pic>
      <p:pic>
        <p:nvPicPr>
          <p:cNvPr id="4102" name="Picture 6" descr="http://www.likefoods.ru/wp-content/uploads/2011/12/zamorogenniy_goroshek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14612" y="1357298"/>
            <a:ext cx="2857520" cy="1438393"/>
          </a:xfrm>
          <a:prstGeom prst="rect">
            <a:avLst/>
          </a:prstGeom>
          <a:noFill/>
        </p:spPr>
      </p:pic>
      <p:pic>
        <p:nvPicPr>
          <p:cNvPr id="4104" name="Picture 8" descr="http://agrozon.ru/sites/default/files/goroh_dinga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86116" y="3569681"/>
            <a:ext cx="1877888" cy="3288319"/>
          </a:xfrm>
          <a:prstGeom prst="rect">
            <a:avLst/>
          </a:prstGeom>
          <a:noFill/>
        </p:spPr>
      </p:pic>
      <p:pic>
        <p:nvPicPr>
          <p:cNvPr id="4108" name="Picture 12" descr="http://www.booksiti.net.ru/books/3004167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43636" y="3214686"/>
            <a:ext cx="2486022" cy="3314697"/>
          </a:xfrm>
          <a:prstGeom prst="rect">
            <a:avLst/>
          </a:prstGeom>
          <a:noFill/>
        </p:spPr>
      </p:pic>
      <p:pic>
        <p:nvPicPr>
          <p:cNvPr id="4110" name="Picture 14" descr="http://delphinium.webasyst.net/shop/products_pictures/goroh_jegalova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929454" y="214290"/>
            <a:ext cx="1866821" cy="17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emenaflor.ru/file/49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407244"/>
            <a:ext cx="3286148" cy="61221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0" y="428604"/>
            <a:ext cx="38095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Наш выбор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Елена\Desktop\документы\горох\фасоль горох\DSC02426.JPG"/>
          <p:cNvPicPr>
            <a:picLocks noChangeAspect="1" noChangeArrowheads="1"/>
          </p:cNvPicPr>
          <p:nvPr/>
        </p:nvPicPr>
        <p:blipFill>
          <a:blip r:embed="rId3" cstate="email">
            <a:lum bright="20000" contrast="21000"/>
          </a:blip>
          <a:srcRect/>
          <a:stretch>
            <a:fillRect/>
          </a:stretch>
        </p:blipFill>
        <p:spPr bwMode="auto">
          <a:xfrm>
            <a:off x="3929058" y="1571612"/>
            <a:ext cx="2762269" cy="2071702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</p:pic>
      <p:pic>
        <p:nvPicPr>
          <p:cNvPr id="3076" name="Picture 4" descr="C:\Users\Елена\Desktop\документы\горох\фасоль горох\DSC02472.JPG"/>
          <p:cNvPicPr>
            <a:picLocks noChangeAspect="1" noChangeArrowheads="1"/>
          </p:cNvPicPr>
          <p:nvPr/>
        </p:nvPicPr>
        <p:blipFill>
          <a:blip r:embed="rId4" cstate="email">
            <a:lum bright="8000" contrast="9000"/>
          </a:blip>
          <a:srcRect/>
          <a:stretch>
            <a:fillRect/>
          </a:stretch>
        </p:blipFill>
        <p:spPr bwMode="auto">
          <a:xfrm>
            <a:off x="5310192" y="4071942"/>
            <a:ext cx="3476617" cy="2607463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Елена\Desktop\документы\горох\фасоль горох\DSC024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696893"/>
            <a:ext cx="4214809" cy="3161107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214414" y="343896"/>
            <a:ext cx="728664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Родиной гороха считают Юго-Западную Азию, где он возделывался еще в каменном веке. </a:t>
            </a:r>
            <a:endParaRPr kumimoji="0" lang="ru-RU" sz="4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лена\Desktop\документы\горох\карт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81500" y="2500306"/>
            <a:ext cx="4762500" cy="3571875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1214414" y="5000636"/>
            <a:ext cx="2000264" cy="1214446"/>
          </a:xfrm>
          <a:prstGeom prst="ellipse">
            <a:avLst/>
          </a:prstGeom>
          <a:noFill/>
          <a:ln w="762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73580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территории нашей страны он появился вероятнее всего в III–II тысячелетиях до н. э. О  чем свидетельствуют археологические раскопки в Черновицкой и Ивано-Франковской областях.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Елена\Desktop\документы\горох\фасоль горох\DSC024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3473255"/>
            <a:ext cx="4143404" cy="3107554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</p:pic>
      <p:sp>
        <p:nvSpPr>
          <p:cNvPr id="7" name="Стрелка вправо 6"/>
          <p:cNvSpPr/>
          <p:nvPr/>
        </p:nvSpPr>
        <p:spPr>
          <a:xfrm>
            <a:off x="2428860" y="4857760"/>
            <a:ext cx="3500462" cy="357190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271</Words>
  <Application>Microsoft Office PowerPoint</Application>
  <PresentationFormat>Экран (4:3)</PresentationFormat>
  <Paragraphs>53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Roman</cp:lastModifiedBy>
  <cp:revision>52</cp:revision>
  <dcterms:created xsi:type="dcterms:W3CDTF">2014-01-07T19:46:32Z</dcterms:created>
  <dcterms:modified xsi:type="dcterms:W3CDTF">2014-04-10T22:50:46Z</dcterms:modified>
</cp:coreProperties>
</file>