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6" r:id="rId9"/>
    <p:sldId id="267" r:id="rId10"/>
    <p:sldId id="258" r:id="rId11"/>
    <p:sldId id="265" r:id="rId12"/>
    <p:sldId id="260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3EFF-40F5-4D9B-90DC-505DD89BE557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9A34-8D7F-476A-BCBA-43F0B5F2F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3EFF-40F5-4D9B-90DC-505DD89BE557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9A34-8D7F-476A-BCBA-43F0B5F2F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3EFF-40F5-4D9B-90DC-505DD89BE557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9A34-8D7F-476A-BCBA-43F0B5F2F3B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3EFF-40F5-4D9B-90DC-505DD89BE557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9A34-8D7F-476A-BCBA-43F0B5F2F3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3EFF-40F5-4D9B-90DC-505DD89BE557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9A34-8D7F-476A-BCBA-43F0B5F2F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3EFF-40F5-4D9B-90DC-505DD89BE557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9A34-8D7F-476A-BCBA-43F0B5F2F3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3EFF-40F5-4D9B-90DC-505DD89BE557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9A34-8D7F-476A-BCBA-43F0B5F2F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3EFF-40F5-4D9B-90DC-505DD89BE557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9A34-8D7F-476A-BCBA-43F0B5F2F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3EFF-40F5-4D9B-90DC-505DD89BE557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9A34-8D7F-476A-BCBA-43F0B5F2F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3EFF-40F5-4D9B-90DC-505DD89BE557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9A34-8D7F-476A-BCBA-43F0B5F2F3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3EFF-40F5-4D9B-90DC-505DD89BE557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9A34-8D7F-476A-BCBA-43F0B5F2F3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6B53EFF-40F5-4D9B-90DC-505DD89BE557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E3B9A34-8D7F-476A-BCBA-43F0B5F2F3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47570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Конспект урока по английскому языку по теме 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Animals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488832" cy="17526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разработан для 2-х классов по УМК «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Spotlight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523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04793" y="1412776"/>
            <a:ext cx="6284516" cy="471338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dog.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417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1589660"/>
            <a:ext cx="6288000" cy="4716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cat.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298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5" y="1484784"/>
            <a:ext cx="6624736" cy="486001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mouse.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686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5608" y="1484784"/>
            <a:ext cx="6298720" cy="464138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hare.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997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4524" y="1600201"/>
            <a:ext cx="5894784" cy="442108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bare.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03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1628800"/>
            <a:ext cx="5436603" cy="434928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fox.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277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1628800"/>
            <a:ext cx="5616624" cy="396044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monkey/a chimp.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75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18187" y="1600201"/>
            <a:ext cx="6575042" cy="434907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frog.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57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1412776"/>
            <a:ext cx="6354473" cy="471338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bird.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496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4691" y="1412776"/>
            <a:ext cx="6339840" cy="475488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horse.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445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81068722"/>
              </p:ext>
            </p:extLst>
          </p:nvPr>
        </p:nvGraphicFramePr>
        <p:xfrm>
          <a:off x="871538" y="2674938"/>
          <a:ext cx="7408863" cy="3200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58409"/>
                <a:gridCol w="1058409"/>
                <a:gridCol w="1058409"/>
                <a:gridCol w="1058409"/>
                <a:gridCol w="1058409"/>
                <a:gridCol w="1058409"/>
                <a:gridCol w="1058409"/>
              </a:tblGrid>
              <a:tr h="370840"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788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fish.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1" y="1414504"/>
            <a:ext cx="6365649" cy="4680000"/>
          </a:xfrm>
        </p:spPr>
      </p:pic>
    </p:spTree>
    <p:extLst>
      <p:ext uri="{BB962C8B-B14F-4D97-AF65-F5344CB8AC3E}">
        <p14:creationId xmlns:p14="http://schemas.microsoft.com/office/powerpoint/2010/main" xmlns="" val="153106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07885860"/>
              </p:ext>
            </p:extLst>
          </p:nvPr>
        </p:nvGraphicFramePr>
        <p:xfrm>
          <a:off x="871538" y="2674938"/>
          <a:ext cx="7408864" cy="1854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704432"/>
                <a:gridCol w="37044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1) Frog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a) Sing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2) Chimp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b) Swim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3)</a:t>
                      </a:r>
                      <a:r>
                        <a:rPr 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Fish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c) Jump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4) Bird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d)</a:t>
                      </a:r>
                      <a:r>
                        <a:rPr 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Run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5) Horse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e) Dance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 A frog can jump.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3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44130305"/>
              </p:ext>
            </p:extLst>
          </p:nvPr>
        </p:nvGraphicFramePr>
        <p:xfrm>
          <a:off x="871538" y="2674938"/>
          <a:ext cx="7408863" cy="3200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58409"/>
                <a:gridCol w="1058409"/>
                <a:gridCol w="1058409"/>
                <a:gridCol w="1058409"/>
                <a:gridCol w="1058409"/>
                <a:gridCol w="1058409"/>
                <a:gridCol w="1058409"/>
              </a:tblGrid>
              <a:tr h="370840"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881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66276905"/>
              </p:ext>
            </p:extLst>
          </p:nvPr>
        </p:nvGraphicFramePr>
        <p:xfrm>
          <a:off x="871538" y="2674938"/>
          <a:ext cx="7408863" cy="3200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58409"/>
                <a:gridCol w="1058409"/>
                <a:gridCol w="1058409"/>
                <a:gridCol w="1058409"/>
                <a:gridCol w="1058409"/>
                <a:gridCol w="1058409"/>
                <a:gridCol w="1058409"/>
              </a:tblGrid>
              <a:tr h="370840"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731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86018574"/>
              </p:ext>
            </p:extLst>
          </p:nvPr>
        </p:nvGraphicFramePr>
        <p:xfrm>
          <a:off x="871538" y="2674938"/>
          <a:ext cx="7408863" cy="3200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58409"/>
                <a:gridCol w="1058409"/>
                <a:gridCol w="1058409"/>
                <a:gridCol w="1058409"/>
                <a:gridCol w="1058409"/>
                <a:gridCol w="1058409"/>
                <a:gridCol w="1058409"/>
              </a:tblGrid>
              <a:tr h="370840"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306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17856882"/>
              </p:ext>
            </p:extLst>
          </p:nvPr>
        </p:nvGraphicFramePr>
        <p:xfrm>
          <a:off x="871538" y="2674938"/>
          <a:ext cx="7408863" cy="3200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58409"/>
                <a:gridCol w="1058409"/>
                <a:gridCol w="1058409"/>
                <a:gridCol w="1058409"/>
                <a:gridCol w="1058409"/>
                <a:gridCol w="1058409"/>
                <a:gridCol w="1058409"/>
              </a:tblGrid>
              <a:tr h="370840"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209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68153212"/>
              </p:ext>
            </p:extLst>
          </p:nvPr>
        </p:nvGraphicFramePr>
        <p:xfrm>
          <a:off x="871538" y="2674938"/>
          <a:ext cx="7408863" cy="3200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58409"/>
                <a:gridCol w="1058409"/>
                <a:gridCol w="1058409"/>
                <a:gridCol w="1058409"/>
                <a:gridCol w="1058409"/>
                <a:gridCol w="1058409"/>
                <a:gridCol w="1058409"/>
              </a:tblGrid>
              <a:tr h="370840"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437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68754804"/>
              </p:ext>
            </p:extLst>
          </p:nvPr>
        </p:nvGraphicFramePr>
        <p:xfrm>
          <a:off x="871538" y="2674938"/>
          <a:ext cx="7408863" cy="3200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58409"/>
                <a:gridCol w="1058409"/>
                <a:gridCol w="1058409"/>
                <a:gridCol w="1058409"/>
                <a:gridCol w="1058409"/>
                <a:gridCol w="1058409"/>
                <a:gridCol w="1058409"/>
              </a:tblGrid>
              <a:tr h="370840"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556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48514797"/>
              </p:ext>
            </p:extLst>
          </p:nvPr>
        </p:nvGraphicFramePr>
        <p:xfrm>
          <a:off x="871538" y="2674938"/>
          <a:ext cx="7408863" cy="3200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58409"/>
                <a:gridCol w="1058409"/>
                <a:gridCol w="1058409"/>
                <a:gridCol w="1058409"/>
                <a:gridCol w="1058409"/>
                <a:gridCol w="1058409"/>
                <a:gridCol w="1058409"/>
              </a:tblGrid>
              <a:tr h="370840"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028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</TotalTime>
  <Words>337</Words>
  <Application>Microsoft Office PowerPoint</Application>
  <PresentationFormat>Экран (4:3)</PresentationFormat>
  <Paragraphs>248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Конспект урока по английскому языку по теме «Animals»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It is a dog.</vt:lpstr>
      <vt:lpstr>It is a cat.</vt:lpstr>
      <vt:lpstr>It is a mouse.</vt:lpstr>
      <vt:lpstr>It is a hare.</vt:lpstr>
      <vt:lpstr>It is a bare.</vt:lpstr>
      <vt:lpstr>It is a fox.</vt:lpstr>
      <vt:lpstr>It is a monkey/a chimp.</vt:lpstr>
      <vt:lpstr>It is a frog.</vt:lpstr>
      <vt:lpstr>It is a bird.</vt:lpstr>
      <vt:lpstr>It is a horse.</vt:lpstr>
      <vt:lpstr>It is a fish.</vt:lpstr>
      <vt:lpstr>e.g. A frog can jump.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Конспект урока по английскому языку по теме «Animals»</dc:title>
  <dc:creator>Дом</dc:creator>
  <cp:lastModifiedBy>Roman</cp:lastModifiedBy>
  <cp:revision>25</cp:revision>
  <dcterms:created xsi:type="dcterms:W3CDTF">2014-01-30T09:28:17Z</dcterms:created>
  <dcterms:modified xsi:type="dcterms:W3CDTF">2014-04-03T18:23:06Z</dcterms:modified>
</cp:coreProperties>
</file>