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ll dir="r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357554" y="5429264"/>
            <a:ext cx="55721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8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Учитель химии и биологии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8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МБОУ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Хадынская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 СОШ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84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Пий-Хемского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 р-на Республики Тыва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842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Салчак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Мариета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Times New Roman" pitchFamily="18" charset="0"/>
              </a:rPr>
              <a:t>Малчыновна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714620"/>
            <a:ext cx="6588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Свойства кислорода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42918"/>
            <a:ext cx="842968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Цель урока: Научить учащихся записывать реакции химических свойств кислорода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Ознакомить детей с новыми соединениями – оксидами.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Задачи урока: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Выделить основные свойства кислорода по блок – схеме. (приложение 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Проговорить схему «словами».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Научить подставлять в схему формулы элементов и записывать соответствующие химические уравнения.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Закрепить умение расстановки коэффициентов.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76438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1. Написать химические формулы веществ: кислород, оксид натрия, хлорид магния, водород, </a:t>
            </a:r>
            <a:r>
              <a:rPr lang="ru-RU" sz="2800" b="1" dirty="0" err="1" smtClean="0">
                <a:solidFill>
                  <a:schemeClr val="bg1"/>
                </a:solidFill>
              </a:rPr>
              <a:t>хлороводород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</a:p>
          <a:p>
            <a:pPr lvl="0"/>
            <a:r>
              <a:rPr lang="ru-RU" sz="2800" b="1" dirty="0" smtClean="0">
                <a:solidFill>
                  <a:schemeClr val="bg1"/>
                </a:solidFill>
              </a:rPr>
              <a:t>2. Распределите их, на простые и сложные.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357290" y="3714752"/>
            <a:ext cx="60722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Ответ: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lang="ru-RU" sz="28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MgCL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HCL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Простые                       Сложные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2 ,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MgCL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HCL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214414" y="642918"/>
            <a:ext cx="714376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1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1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1975" algn="l"/>
              </a:tabLst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197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1975" algn="l"/>
              </a:tabLst>
            </a:pPr>
            <a:endParaRPr lang="ru-RU" sz="14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71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500034" y="0"/>
            <a:ext cx="7929618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Кислород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С металлами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С неметаллами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Образует нормальные и смешанные               Образует различные оксиды 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оксиды,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пероксиды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,                                        зависимости от условий реакции.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надпероксиды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Mg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=2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MgO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=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CO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K+O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=KO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а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также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K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)                                                  4P+3O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=2P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3Fe+2O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=Fe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2C+O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=2CO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2Na+O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=Na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4P+5O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=2P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Реакции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горения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64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072066" y="357166"/>
            <a:ext cx="121444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5357818" y="2928934"/>
            <a:ext cx="1428760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500298" y="2928934"/>
            <a:ext cx="121444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643174" y="357166"/>
            <a:ext cx="1071570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286116" y="4857760"/>
            <a:ext cx="25717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Эл. разряд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929058" y="5214950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857356" y="1285860"/>
            <a:ext cx="54292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«Найди лишнее»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Al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Ca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C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Na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Fe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Cu      Au      K      P          W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Fr      F        Fe     Li       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Mn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       H        N       Ni         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5072074"/>
            <a:ext cx="2656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Ответ: (С, Р, </a:t>
            </a:r>
            <a:r>
              <a:rPr lang="en-US" sz="2400" b="1" dirty="0" smtClean="0">
                <a:solidFill>
                  <a:schemeClr val="bg1"/>
                </a:solidFill>
              </a:rPr>
              <a:t>F</a:t>
            </a:r>
            <a:r>
              <a:rPr lang="ru-RU" sz="2400" b="1" dirty="0" smtClean="0">
                <a:solidFill>
                  <a:schemeClr val="bg1"/>
                </a:solidFill>
              </a:rPr>
              <a:t>, О)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</a:t>
            </a:r>
            <a:r>
              <a:rPr lang="ru-RU" sz="3200" dirty="0" err="1" smtClean="0">
                <a:solidFill>
                  <a:schemeClr val="bg1"/>
                </a:solidFill>
              </a:rPr>
              <a:t>амостоятельно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написать уравнения реакции получения следующих оксидов: </a:t>
            </a:r>
            <a:r>
              <a:rPr lang="en-US" sz="3200" b="1" dirty="0" smtClean="0">
                <a:solidFill>
                  <a:schemeClr val="bg1"/>
                </a:solidFill>
              </a:rPr>
              <a:t>N</a:t>
            </a:r>
            <a:r>
              <a:rPr lang="ru-RU" sz="3200" b="1" baseline="-25000" dirty="0" smtClean="0">
                <a:solidFill>
                  <a:schemeClr val="bg1"/>
                </a:solidFill>
              </a:rPr>
              <a:t>2</a:t>
            </a:r>
            <a:r>
              <a:rPr lang="ru-RU" sz="3200" b="1" dirty="0" smtClean="0">
                <a:solidFill>
                  <a:schemeClr val="bg1"/>
                </a:solidFill>
              </a:rPr>
              <a:t>О</a:t>
            </a:r>
            <a:r>
              <a:rPr lang="ru-RU" sz="3200" b="1" baseline="-25000" dirty="0" smtClean="0">
                <a:solidFill>
                  <a:schemeClr val="bg1"/>
                </a:solidFill>
              </a:rPr>
              <a:t>5</a:t>
            </a:r>
            <a:r>
              <a:rPr lang="ru-RU" sz="3200" b="1" dirty="0" smtClean="0">
                <a:solidFill>
                  <a:schemeClr val="bg1"/>
                </a:solidFill>
              </a:rPr>
              <a:t>, </a:t>
            </a:r>
            <a:r>
              <a:rPr lang="en-US" sz="3200" b="1" dirty="0" smtClean="0">
                <a:solidFill>
                  <a:schemeClr val="bg1"/>
                </a:solidFill>
              </a:rPr>
              <a:t>Fe</a:t>
            </a:r>
            <a:r>
              <a:rPr lang="ru-RU" sz="32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</a:rPr>
              <a:t>O</a:t>
            </a:r>
            <a:r>
              <a:rPr lang="ru-RU" sz="3200" b="1" baseline="-25000" dirty="0" smtClean="0">
                <a:solidFill>
                  <a:schemeClr val="bg1"/>
                </a:solidFill>
              </a:rPr>
              <a:t>3</a:t>
            </a:r>
            <a:r>
              <a:rPr lang="ru-RU" sz="3200" b="1" dirty="0" smtClean="0">
                <a:solidFill>
                  <a:schemeClr val="bg1"/>
                </a:solidFill>
              </a:rPr>
              <a:t>,  </a:t>
            </a:r>
            <a:r>
              <a:rPr lang="en-US" sz="3200" b="1" dirty="0" smtClean="0">
                <a:solidFill>
                  <a:schemeClr val="bg1"/>
                </a:solidFill>
              </a:rPr>
              <a:t>K</a:t>
            </a:r>
            <a:r>
              <a:rPr lang="ru-RU" sz="32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</a:rPr>
              <a:t>O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2143108" y="3071810"/>
            <a:ext cx="550072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+5O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4Fe + 3O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2Fe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4K</a:t>
            </a:r>
            <a:r>
              <a:rPr lang="en-US" sz="40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2K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       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0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1908213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Домашнее задание: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1. Выучить схему.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2. Составить уравнение реакции получения   следующих оксидов: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Fe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II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),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C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IY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),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Cu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II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),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N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IY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),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Mg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bg1"/>
                </a:solidFill>
              </a:rPr>
              <a:t>3. П. 20, упр. 7 стр. 69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</TotalTime>
  <Words>254</Words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химия</cp:lastModifiedBy>
  <cp:revision>15</cp:revision>
  <dcterms:modified xsi:type="dcterms:W3CDTF">2013-12-03T04:09:11Z</dcterms:modified>
</cp:coreProperties>
</file>