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301" r:id="rId2"/>
    <p:sldId id="256" r:id="rId3"/>
    <p:sldId id="257" r:id="rId4"/>
    <p:sldId id="280" r:id="rId5"/>
    <p:sldId id="302" r:id="rId6"/>
    <p:sldId id="303" r:id="rId7"/>
    <p:sldId id="260" r:id="rId8"/>
    <p:sldId id="261" r:id="rId9"/>
    <p:sldId id="304" r:id="rId10"/>
    <p:sldId id="283" r:id="rId11"/>
    <p:sldId id="305" r:id="rId12"/>
    <p:sldId id="294" r:id="rId13"/>
    <p:sldId id="293" r:id="rId14"/>
    <p:sldId id="267" r:id="rId15"/>
    <p:sldId id="295" r:id="rId16"/>
    <p:sldId id="306" r:id="rId17"/>
    <p:sldId id="296" r:id="rId18"/>
    <p:sldId id="307" r:id="rId19"/>
    <p:sldId id="308" r:id="rId20"/>
    <p:sldId id="309" r:id="rId21"/>
    <p:sldId id="310" r:id="rId22"/>
    <p:sldId id="292" r:id="rId23"/>
    <p:sldId id="311" r:id="rId24"/>
    <p:sldId id="298" r:id="rId25"/>
    <p:sldId id="312" r:id="rId26"/>
    <p:sldId id="313" r:id="rId27"/>
    <p:sldId id="272" r:id="rId28"/>
    <p:sldId id="288" r:id="rId29"/>
    <p:sldId id="289" r:id="rId30"/>
    <p:sldId id="290" r:id="rId31"/>
    <p:sldId id="291" r:id="rId32"/>
    <p:sldId id="299" r:id="rId33"/>
    <p:sldId id="314" r:id="rId34"/>
    <p:sldId id="315" r:id="rId35"/>
    <p:sldId id="278" r:id="rId36"/>
    <p:sldId id="275" r:id="rId37"/>
    <p:sldId id="273" r:id="rId38"/>
    <p:sldId id="274" r:id="rId39"/>
    <p:sldId id="31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57" autoAdjust="0"/>
  </p:normalViewPr>
  <p:slideViewPr>
    <p:cSldViewPr>
      <p:cViewPr varScale="1">
        <p:scale>
          <a:sx n="80" d="100"/>
          <a:sy n="80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1625288-5D13-443A-A86C-0118A9E7C9CE}" type="datetimeFigureOut">
              <a:rPr lang="ru-RU"/>
              <a:pPr/>
              <a:t>29.06.2014</a:t>
            </a:fld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534BBF9-DD00-4B3D-8658-9CA5258D54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DF5C-CFD6-4C50-BA93-02868E719683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7656-5E72-464C-B721-A923A5F4B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835A-12DC-4492-9D91-61AEB9F5DA10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F3FE-3C05-404C-B3B0-273549CE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E8FE-15D8-44EF-9D21-35E170F87DA5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ED0D-3907-4D48-8EC5-DE20E7154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D4A7-F0B9-4616-8F70-9892199A3634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ABDD-58BF-47DC-831D-A045DEB39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43CF-B432-4909-B562-1F6BB88322D0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ABDC-8D10-427D-B264-CE743D803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E252-3E19-404B-A845-9BB75BB167C0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D7D6-2AA8-4587-936A-DEEF7CD86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B55D-6C6E-4B5D-BAD8-2399557EA0AD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BC53-9112-4501-B18D-0EF243E2A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05F-71E6-4F42-9904-725A7D21168F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187E-15A8-424C-9096-277849133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8501-631F-41D8-ABFB-4D105950EE16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B62F-E9A8-4F6D-B312-17767EC4B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EC59-6227-4643-A5CE-A3BF82C9C4B5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73D1-83C9-4023-BF98-055F9E865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7BD0-4559-4B6E-A27E-9C481DC41D66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3E63-9844-49AC-8C23-47B0E292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AEE0A-F318-41FA-A457-5FC9DB02BCDD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23047F-EE7E-49BF-91D3-A1BCBBC23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004.radikal.ru/i208/1003/0d/1b9153997786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3000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190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47578" y="1285860"/>
            <a:ext cx="50010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Древнегреческая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 вазопись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51532"/>
          </a:xfrm>
        </p:spPr>
        <p:txBody>
          <a:bodyPr/>
          <a:lstStyle/>
          <a:p>
            <a:r>
              <a:rPr lang="ru-RU" sz="2000" dirty="0" smtClean="0"/>
              <a:t>Сосуды изготовляли на гончарном круге и использовали для различных хозяйственных нужд.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08720"/>
            <a:ext cx="8578217" cy="525658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571500"/>
            <a:ext cx="8229600" cy="857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200" smtClean="0"/>
              <a:t>Гончарная мастерская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8688"/>
            <a:ext cx="9247188" cy="59293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60501" y="332656"/>
            <a:ext cx="9204501" cy="60486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929330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Керамика – это изделие из обожженной глины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0189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23728" y="1886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Вазопись. Керамика.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9144000" cy="66436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4297362"/>
          </a:xfrm>
        </p:spPr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</a:rPr>
              <a:t>Символическое значение древнегреческих орнаментов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70C0"/>
                </a:solidFill>
              </a:rPr>
              <a:t>Реверсо – зубчатый орнамент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214438" y="2214563"/>
            <a:ext cx="928687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14688" y="2214563"/>
            <a:ext cx="928687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143375" y="2214563"/>
            <a:ext cx="928688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72063" y="2214563"/>
            <a:ext cx="928687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00750" y="2214563"/>
            <a:ext cx="928688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214563" y="2214563"/>
            <a:ext cx="928687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929438" y="2214563"/>
            <a:ext cx="928687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85750" y="2214563"/>
            <a:ext cx="928688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58125" y="2214563"/>
            <a:ext cx="928688" cy="2928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/>
          <a:lstStyle/>
          <a:p>
            <a:r>
              <a:rPr lang="ru-RU" sz="2400" dirty="0" smtClean="0"/>
              <a:t>Греция  расположена на Балканском полуострове и с юга омывается Средиземным морем. Она расположена среди уютных долин, оливковых рощ и невысоких гор  под удивительно голубым небом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70C0"/>
                </a:solidFill>
              </a:rPr>
              <a:t>Меандр</a:t>
            </a:r>
          </a:p>
        </p:txBody>
      </p:sp>
      <p:pic>
        <p:nvPicPr>
          <p:cNvPr id="12291" name="Picture 2" descr="Image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3050" y="2286000"/>
            <a:ext cx="8585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0070C0"/>
                </a:solidFill>
              </a:rPr>
              <a:t>Варианты меандрового узора</a:t>
            </a:r>
            <a:br>
              <a:rPr lang="ru-RU" sz="3600" b="1" i="1" smtClean="0">
                <a:solidFill>
                  <a:srgbClr val="0070C0"/>
                </a:solidFill>
              </a:rPr>
            </a:br>
            <a:r>
              <a:rPr lang="ru-RU" sz="3600" b="1" i="1" smtClean="0">
                <a:solidFill>
                  <a:srgbClr val="0070C0"/>
                </a:solidFill>
              </a:rPr>
              <a:t> на греческих вазах</a:t>
            </a:r>
          </a:p>
        </p:txBody>
      </p:sp>
      <p:pic>
        <p:nvPicPr>
          <p:cNvPr id="13315" name="Picture 2" descr="Картинка 194 из 3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13"/>
            <a:ext cx="89709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786313" y="274638"/>
            <a:ext cx="3900487" cy="1143000"/>
          </a:xfrm>
        </p:spPr>
        <p:txBody>
          <a:bodyPr/>
          <a:lstStyle/>
          <a:p>
            <a:r>
              <a:rPr lang="ru-RU" smtClean="0"/>
              <a:t>Меандр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00625" cy="6858000"/>
          </a:xfrm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14500"/>
            <a:ext cx="4071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70C0"/>
                </a:solidFill>
              </a:rPr>
              <a:t>Волна</a:t>
            </a:r>
          </a:p>
        </p:txBody>
      </p:sp>
      <p:pic>
        <p:nvPicPr>
          <p:cNvPr id="14339" name="Picture 2" descr="Image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0"/>
            <a:ext cx="8426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5029200" y="642938"/>
            <a:ext cx="4114800" cy="3929062"/>
          </a:xfrm>
        </p:spPr>
        <p:txBody>
          <a:bodyPr/>
          <a:lstStyle/>
          <a:p>
            <a:r>
              <a:rPr lang="ru-RU" smtClean="0"/>
              <a:t>Орнамент «Волна»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5"/>
            <a:ext cx="4500562" cy="58705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70C0"/>
                </a:solidFill>
              </a:rPr>
              <a:t>Бутон лотоса</a:t>
            </a:r>
          </a:p>
        </p:txBody>
      </p:sp>
      <p:pic>
        <p:nvPicPr>
          <p:cNvPr id="15363" name="Picture 2" descr="Image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500313"/>
            <a:ext cx="85010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01123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70C0"/>
                </a:solidFill>
              </a:rPr>
              <a:t>Пальметта</a:t>
            </a:r>
            <a:r>
              <a:rPr lang="ru-RU" sz="2800" b="1" smtClean="0"/>
              <a:t> - </a:t>
            </a:r>
            <a:r>
              <a:rPr lang="ru-RU" sz="2800" smtClean="0"/>
              <a:t>узор из листьев, напоминающих пальмовые </a:t>
            </a:r>
          </a:p>
        </p:txBody>
      </p:sp>
      <p:pic>
        <p:nvPicPr>
          <p:cNvPr id="16387" name="Picture 2" descr="Image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975" y="1928813"/>
            <a:ext cx="837406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4286250" cy="1143000"/>
          </a:xfrm>
        </p:spPr>
        <p:txBody>
          <a:bodyPr/>
          <a:lstStyle/>
          <a:p>
            <a:r>
              <a:rPr lang="ru-RU" smtClean="0"/>
              <a:t>пальметта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071688"/>
            <a:ext cx="4286250" cy="4525962"/>
          </a:xfr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0"/>
            <a:ext cx="45053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357813" y="642938"/>
            <a:ext cx="3786187" cy="3857625"/>
          </a:xfrm>
        </p:spPr>
        <p:txBody>
          <a:bodyPr/>
          <a:lstStyle/>
          <a:p>
            <a:r>
              <a:rPr lang="ru-RU" smtClean="0"/>
              <a:t>Заточение Данаи в сундук.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57188"/>
            <a:ext cx="4929187" cy="61436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715000" y="428625"/>
            <a:ext cx="3429000" cy="3929063"/>
          </a:xfrm>
        </p:spPr>
        <p:txBody>
          <a:bodyPr/>
          <a:lstStyle/>
          <a:p>
            <a:r>
              <a:rPr lang="ru-RU" smtClean="0"/>
              <a:t>Артемида и Актеон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642938"/>
            <a:ext cx="5572125" cy="58578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endParaRPr lang="ru-RU" sz="2000" dirty="0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25802" y="548680"/>
            <a:ext cx="9269802" cy="573325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357813" y="274638"/>
            <a:ext cx="3786187" cy="3940175"/>
          </a:xfrm>
        </p:spPr>
        <p:txBody>
          <a:bodyPr/>
          <a:lstStyle/>
          <a:p>
            <a:r>
              <a:rPr lang="ru-RU" smtClean="0"/>
              <a:t>Рождение Афродиты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286375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5214938" y="274638"/>
            <a:ext cx="3929062" cy="3511550"/>
          </a:xfrm>
        </p:spPr>
        <p:txBody>
          <a:bodyPr/>
          <a:lstStyle/>
          <a:p>
            <a:r>
              <a:rPr lang="ru-RU" smtClean="0"/>
              <a:t>Кратер Зевса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786313" y="274638"/>
            <a:ext cx="3900487" cy="4011612"/>
          </a:xfrm>
        </p:spPr>
        <p:txBody>
          <a:bodyPr/>
          <a:lstStyle/>
          <a:p>
            <a:r>
              <a:rPr lang="ru-RU" sz="4000" smtClean="0"/>
              <a:t>Старинный геометрический узор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3929063" cy="61229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6"/>
          <a:stretch>
            <a:fillRect/>
          </a:stretch>
        </p:blipFill>
        <p:spPr bwMode="auto">
          <a:xfrm>
            <a:off x="357158" y="928670"/>
            <a:ext cx="4236155" cy="486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00958" y="36433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6000768"/>
            <a:ext cx="529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Чернофигурный стиль вазописи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35533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125560" cy="5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72330" y="24288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1052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95736" y="6093296"/>
            <a:ext cx="5454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Краснофигурный стиль вазописи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0"/>
            <a:ext cx="4286250" cy="6858000"/>
          </a:xfrm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0"/>
            <a:ext cx="421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214313"/>
            <a:ext cx="4286250" cy="6643687"/>
          </a:xfrm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442753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4286250" cy="6643687"/>
          </a:xfrm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714875" cy="6858000"/>
          </a:xfrm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835696" y="1988840"/>
            <a:ext cx="1601803" cy="273871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79512" y="1988840"/>
            <a:ext cx="1601803" cy="273871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3635896" y="1988840"/>
            <a:ext cx="1686955" cy="2738714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5436096" y="1988840"/>
            <a:ext cx="1686955" cy="2738714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7308304" y="1988840"/>
            <a:ext cx="1576486" cy="27387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550962"/>
          </a:xfrm>
        </p:spPr>
        <p:txBody>
          <a:bodyPr/>
          <a:lstStyle/>
          <a:p>
            <a:r>
              <a:rPr lang="ru-RU" sz="2000" dirty="0" smtClean="0"/>
              <a:t>город Афины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764704"/>
            <a:ext cx="8352928" cy="600113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568952" cy="646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072330" y="500042"/>
            <a:ext cx="12858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813365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86050" y="5786454"/>
            <a:ext cx="402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Торговая площадь Агора</a:t>
            </a:r>
            <a:endParaRPr lang="ru-RU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Город Афины считается  одним из самых древних столиц Западного мира, с ним связывают истоки и развитие всей Греции.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196752"/>
            <a:ext cx="8572500" cy="513873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Здесь буквально на каждом шагу можно увидеть великолепные памятники старины, грандиозные руины, запечатлевшие на  себе не одно тысячелетие.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340768"/>
            <a:ext cx="8072437" cy="52863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95536" y="476672"/>
            <a:ext cx="7992888" cy="6120680"/>
            <a:chOff x="1071538" y="857232"/>
            <a:chExt cx="6643733" cy="5168914"/>
          </a:xfrm>
        </p:grpSpPr>
        <p:pic>
          <p:nvPicPr>
            <p:cNvPr id="2" name="Picture 4" descr="10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20000"/>
            </a:blip>
            <a:stretch>
              <a:fillRect/>
            </a:stretch>
          </p:blipFill>
          <p:spPr bwMode="auto">
            <a:xfrm>
              <a:off x="1071538" y="857232"/>
              <a:ext cx="3570313" cy="5168914"/>
            </a:xfrm>
            <a:prstGeom prst="rect">
              <a:avLst/>
            </a:prstGeom>
            <a:noFill/>
          </p:spPr>
        </p:pic>
        <p:pic>
          <p:nvPicPr>
            <p:cNvPr id="3" name="Picture 5" descr="11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20000"/>
            </a:blip>
            <a:srcRect r="31"/>
            <a:stretch>
              <a:fillRect/>
            </a:stretch>
          </p:blipFill>
          <p:spPr>
            <a:xfrm>
              <a:off x="4572000" y="857232"/>
              <a:ext cx="3143271" cy="5168913"/>
            </a:xfrm>
            <a:prstGeom prst="rect">
              <a:avLst/>
            </a:prstGeom>
            <a:noFill/>
            <a:ln/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148064" y="-4090"/>
            <a:ext cx="3168352" cy="269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488" y="6215082"/>
            <a:ext cx="345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гончарной мастерской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155</Words>
  <Application>Microsoft Office PowerPoint</Application>
  <PresentationFormat>Экран (4:3)</PresentationFormat>
  <Paragraphs>32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Греция  расположена на Балканском полуострове и с юга омывается Средиземным морем. Она расположена среди уютных долин, оливковых рощ и невысоких гор  под удивительно голубым небом </vt:lpstr>
      <vt:lpstr>Слайд 3</vt:lpstr>
      <vt:lpstr>город Афины</vt:lpstr>
      <vt:lpstr>Слайд 5</vt:lpstr>
      <vt:lpstr>Слайд 6</vt:lpstr>
      <vt:lpstr>Город Афины считается  одним из самых древних столиц Западного мира, с ним связывают истоки и развитие всей Греции.</vt:lpstr>
      <vt:lpstr>Здесь буквально на каждом шагу можно увидеть великолепные памятники старины, грандиозные руины, запечатлевшие на  себе не одно тысячелетие.</vt:lpstr>
      <vt:lpstr>Слайд 9</vt:lpstr>
      <vt:lpstr>Сосуды изготовляли на гончарном круге и использовали для различных хозяйственных нужд.</vt:lpstr>
      <vt:lpstr>Слайд 11</vt:lpstr>
      <vt:lpstr>Слайд 12</vt:lpstr>
      <vt:lpstr>Гончарная мастерская</vt:lpstr>
      <vt:lpstr>Слайд 14</vt:lpstr>
      <vt:lpstr>Слайд 15</vt:lpstr>
      <vt:lpstr>Слайд 16</vt:lpstr>
      <vt:lpstr>Слайд 17</vt:lpstr>
      <vt:lpstr>Символическое значение древнегреческих орнаментов</vt:lpstr>
      <vt:lpstr>Реверсо – зубчатый орнамент</vt:lpstr>
      <vt:lpstr>Меандр</vt:lpstr>
      <vt:lpstr>Варианты меандрового узора  на греческих вазах</vt:lpstr>
      <vt:lpstr>Меандр</vt:lpstr>
      <vt:lpstr>Волна</vt:lpstr>
      <vt:lpstr>Орнамент «Волна»</vt:lpstr>
      <vt:lpstr>Бутон лотоса</vt:lpstr>
      <vt:lpstr>Пальметта - узор из листьев, напоминающих пальмовые </vt:lpstr>
      <vt:lpstr>пальметта</vt:lpstr>
      <vt:lpstr>Заточение Данаи в сундук.</vt:lpstr>
      <vt:lpstr>Артемида и Актеон</vt:lpstr>
      <vt:lpstr>Рождение Афродиты</vt:lpstr>
      <vt:lpstr>Кратер Зевса</vt:lpstr>
      <vt:lpstr>Старинный геометрический узор</vt:lpstr>
      <vt:lpstr>Слайд 33</vt:lpstr>
      <vt:lpstr>Слайд 34</vt:lpstr>
      <vt:lpstr>Слайд 35</vt:lpstr>
      <vt:lpstr>Слайд 36</vt:lpstr>
      <vt:lpstr>Слайд 37</vt:lpstr>
      <vt:lpstr>Слайд 38</vt:lpstr>
      <vt:lpstr>Технологическая карта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Tata</cp:lastModifiedBy>
  <cp:revision>42</cp:revision>
  <dcterms:created xsi:type="dcterms:W3CDTF">2012-10-18T15:28:58Z</dcterms:created>
  <dcterms:modified xsi:type="dcterms:W3CDTF">2014-06-29T15:37:51Z</dcterms:modified>
</cp:coreProperties>
</file>