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7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15889-8878-4335-A5E8-0D0B4FC0A38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68EA9-C197-4A96-9ACC-19D31147E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2B85-8656-4AC8-A89B-74380FFD806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86E8FE-A1FE-4D59-8AFC-3DE75F809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2B85-8656-4AC8-A89B-74380FFD806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E8FE-A1FE-4D59-8AFC-3DE75F809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2B85-8656-4AC8-A89B-74380FFD806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E8FE-A1FE-4D59-8AFC-3DE75F809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592B85-8656-4AC8-A89B-74380FFD806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686E8FE-A1FE-4D59-8AFC-3DE75F809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2B85-8656-4AC8-A89B-74380FFD806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E8FE-A1FE-4D59-8AFC-3DE75F809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2B85-8656-4AC8-A89B-74380FFD806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E8FE-A1FE-4D59-8AFC-3DE75F809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E8FE-A1FE-4D59-8AFC-3DE75F809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2B85-8656-4AC8-A89B-74380FFD806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2B85-8656-4AC8-A89B-74380FFD806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E8FE-A1FE-4D59-8AFC-3DE75F809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2B85-8656-4AC8-A89B-74380FFD806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6E8FE-A1FE-4D59-8AFC-3DE75F809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592B85-8656-4AC8-A89B-74380FFD806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86E8FE-A1FE-4D59-8AFC-3DE75F809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2B85-8656-4AC8-A89B-74380FFD806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86E8FE-A1FE-4D59-8AFC-3DE75F809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592B85-8656-4AC8-A89B-74380FFD8064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686E8FE-A1FE-4D59-8AFC-3DE75F8097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Реставрация торшера </a:t>
            </a:r>
          </a:p>
          <a:p>
            <a:r>
              <a:rPr lang="ru-RU" dirty="0" smtClean="0"/>
              <a:t>с использованием бросовых и </a:t>
            </a:r>
          </a:p>
          <a:p>
            <a:r>
              <a:rPr lang="ru-RU" dirty="0" smtClean="0"/>
              <a:t>вторично используемых материалов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Экодизайн</a:t>
            </a:r>
            <a:endParaRPr lang="ru-RU" dirty="0"/>
          </a:p>
        </p:txBody>
      </p:sp>
    </p:spTree>
  </p:cSld>
  <p:clrMapOvr>
    <a:masterClrMapping/>
  </p:clrMapOvr>
  <p:transition advTm="539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АБАЖУР СВОИМИ РУКАМИ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00100" y="2071678"/>
            <a:ext cx="3517036" cy="40243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86238" cy="482919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Наша </a:t>
            </a:r>
            <a:r>
              <a:rPr lang="ru-RU" dirty="0"/>
              <a:t>задача заключалась в использовании вторичных материалов, экологически безопасных и имеющих хорошие декоративные </a:t>
            </a:r>
            <a:r>
              <a:rPr lang="ru-RU" dirty="0" smtClean="0"/>
              <a:t>свойства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IMG_74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24239"/>
            <a:ext cx="3643338" cy="483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75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529138" y="273050"/>
            <a:ext cx="4614862" cy="585311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изготовления</a:t>
            </a:r>
          </a:p>
          <a:p>
            <a:pPr>
              <a:buNone/>
            </a:pPr>
            <a:r>
              <a:rPr lang="ru-RU" dirty="0" smtClean="0"/>
              <a:t>    абажура </a:t>
            </a:r>
            <a:r>
              <a:rPr lang="ru-RU" dirty="0"/>
              <a:t>нам понадобились следующие материалы: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упаковочная бумага</a:t>
            </a:r>
          </a:p>
          <a:p>
            <a:pPr lvl="0"/>
            <a:r>
              <a:rPr lang="ru-RU" dirty="0"/>
              <a:t>упаковочный картон</a:t>
            </a:r>
          </a:p>
          <a:p>
            <a:pPr lvl="0"/>
            <a:r>
              <a:rPr lang="ru-RU" dirty="0"/>
              <a:t>декоративный шнур</a:t>
            </a:r>
          </a:p>
          <a:p>
            <a:pPr lvl="0"/>
            <a:r>
              <a:rPr lang="ru-RU" dirty="0"/>
              <a:t>полимерный клей</a:t>
            </a:r>
          </a:p>
          <a:p>
            <a:pPr lvl="0"/>
            <a:r>
              <a:rPr lang="ru-RU" dirty="0"/>
              <a:t>декоративная краска </a:t>
            </a:r>
          </a:p>
          <a:p>
            <a:pPr lvl="0"/>
            <a:r>
              <a:rPr lang="ru-RU" dirty="0"/>
              <a:t>новая арматура</a:t>
            </a:r>
          </a:p>
          <a:p>
            <a:pPr lvl="0"/>
            <a:r>
              <a:rPr lang="ru-RU" dirty="0"/>
              <a:t>лампочка</a:t>
            </a:r>
          </a:p>
        </p:txBody>
      </p:sp>
      <p:pic>
        <p:nvPicPr>
          <p:cNvPr id="3074" name="Picture 2" descr="IMG_74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3879"/>
            <a:ext cx="4000528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786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абажура своими руками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85786" y="928670"/>
            <a:ext cx="6715172" cy="592933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Для </a:t>
            </a:r>
            <a:r>
              <a:rPr lang="ru-RU" dirty="0"/>
              <a:t>изготовления</a:t>
            </a:r>
          </a:p>
          <a:p>
            <a:pPr>
              <a:buNone/>
            </a:pPr>
            <a:r>
              <a:rPr lang="ru-RU" dirty="0"/>
              <a:t>абажура нам понадобились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следующие инструменты:</a:t>
            </a:r>
          </a:p>
          <a:p>
            <a:pPr lvl="0"/>
            <a:r>
              <a:rPr lang="ru-RU" dirty="0"/>
              <a:t>линейка</a:t>
            </a:r>
          </a:p>
          <a:p>
            <a:pPr lvl="0"/>
            <a:r>
              <a:rPr lang="ru-RU" dirty="0"/>
              <a:t>карандаш</a:t>
            </a:r>
          </a:p>
          <a:p>
            <a:pPr lvl="0"/>
            <a:r>
              <a:rPr lang="ru-RU" dirty="0"/>
              <a:t>ножницы</a:t>
            </a:r>
          </a:p>
          <a:p>
            <a:pPr lvl="0"/>
            <a:r>
              <a:rPr lang="ru-RU" dirty="0"/>
              <a:t>макетный нож</a:t>
            </a:r>
          </a:p>
          <a:p>
            <a:pPr lvl="0"/>
            <a:r>
              <a:rPr lang="ru-RU" dirty="0"/>
              <a:t>макетный коврик</a:t>
            </a:r>
          </a:p>
          <a:p>
            <a:pPr lvl="0"/>
            <a:r>
              <a:rPr lang="ru-RU" dirty="0"/>
              <a:t>пистолет для клея</a:t>
            </a:r>
          </a:p>
          <a:p>
            <a:pPr lvl="0"/>
            <a:r>
              <a:rPr lang="ru-RU" dirty="0"/>
              <a:t>отвёртка</a:t>
            </a:r>
          </a:p>
          <a:p>
            <a:pPr lvl="0"/>
            <a:r>
              <a:rPr lang="ru-RU" dirty="0"/>
              <a:t>кусачки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28675" name="Picture 3" descr="H:\DCIM\803___03\IMG_74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815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абажура своими руками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1шаг. Измеряем линейкой модуль нашей выкройки.</a:t>
            </a:r>
          </a:p>
          <a:p>
            <a:pPr lvl="0"/>
            <a:r>
              <a:rPr lang="ru-RU" dirty="0" smtClean="0"/>
              <a:t>2 шаг. На упаковочном картоне размечаем модуль. </a:t>
            </a:r>
          </a:p>
          <a:p>
            <a:pPr lvl="0">
              <a:buNone/>
            </a:pPr>
            <a:r>
              <a:rPr lang="ru-RU" dirty="0" smtClean="0"/>
              <a:t>         Обводим карандашом полученную форму. Вырезаем макетным ножом.</a:t>
            </a:r>
          </a:p>
          <a:p>
            <a:pPr>
              <a:buNone/>
            </a:pPr>
            <a:r>
              <a:rPr lang="ru-RU" dirty="0" smtClean="0"/>
              <a:t>         Эта деталь из плотного картона будет нашим шаблоном.</a:t>
            </a:r>
          </a:p>
          <a:p>
            <a:pPr lvl="0"/>
            <a:r>
              <a:rPr lang="ru-RU" dirty="0" smtClean="0"/>
              <a:t>3 шаг. На листе упаковочной бумаги размечаем нужное количество деталей. Копируем соответственно шаблону  8 деталей, ориентируясь на раппорт рисунка, нанесённого на упаковочную бумагу.</a:t>
            </a:r>
            <a:endParaRPr lang="ru-RU" dirty="0"/>
          </a:p>
        </p:txBody>
      </p:sp>
      <p:pic>
        <p:nvPicPr>
          <p:cNvPr id="27649" name="Picture 1" descr="H:\DCIM\803___03\IMG_74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7785"/>
            <a:ext cx="4059238" cy="3044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071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абажура своими руками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Аккуратно вырезаем детали будущего абажура</a:t>
            </a:r>
          </a:p>
          <a:p>
            <a:pPr algn="ctr">
              <a:buNone/>
            </a:pPr>
            <a:r>
              <a:rPr lang="ru-RU" dirty="0" smtClean="0"/>
              <a:t>   из упаковочной бумаги ножницами</a:t>
            </a:r>
            <a:endParaRPr lang="ru-RU" dirty="0"/>
          </a:p>
        </p:txBody>
      </p:sp>
      <p:pic>
        <p:nvPicPr>
          <p:cNvPr id="26625" name="Picture 1" descr="H:\DCIM\803___03\IMG_74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7785"/>
            <a:ext cx="4059238" cy="3044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абажура своими руками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Не забывай про технику безопасности!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При работе с клеевым пистолетом не дотрагивайся </a:t>
            </a:r>
          </a:p>
          <a:p>
            <a:pPr>
              <a:buNone/>
            </a:pPr>
            <a:r>
              <a:rPr lang="ru-RU" dirty="0" smtClean="0"/>
              <a:t>    до нагревающихся деталей!</a:t>
            </a:r>
          </a:p>
          <a:p>
            <a:r>
              <a:rPr lang="ru-RU" dirty="0" smtClean="0"/>
              <a:t>Клей очень горячий!</a:t>
            </a:r>
          </a:p>
          <a:p>
            <a:endParaRPr lang="ru-RU" dirty="0"/>
          </a:p>
        </p:txBody>
      </p:sp>
      <p:pic>
        <p:nvPicPr>
          <p:cNvPr id="25601" name="Picture 1" descr="H:\DCIM\803___03\IMG_74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0" y="2357430"/>
            <a:ext cx="3966378" cy="297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700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абажура своими руками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Наносим на основу абажура клей и последовательно соединяем модули, </a:t>
            </a:r>
          </a:p>
          <a:p>
            <a:r>
              <a:rPr lang="ru-RU" dirty="0" smtClean="0"/>
              <a:t>ориентируясь на раппорт рисунка </a:t>
            </a:r>
          </a:p>
          <a:p>
            <a:pPr>
              <a:buNone/>
            </a:pPr>
            <a:r>
              <a:rPr lang="ru-RU" dirty="0" smtClean="0"/>
              <a:t>    упаковочной бумаги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6082" name="Picture 2" descr="H:\DCIM\803___03\IMG_74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319" y="1524000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709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абажура своими руками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Уравниваем края упаковочной бумаги.</a:t>
            </a:r>
          </a:p>
          <a:p>
            <a:r>
              <a:rPr lang="ru-RU" dirty="0" smtClean="0"/>
              <a:t>Клей горячий!</a:t>
            </a:r>
          </a:p>
          <a:p>
            <a:r>
              <a:rPr lang="ru-RU" dirty="0" smtClean="0"/>
              <a:t>Для лучшего прилегания бумаги к основе используем карандаш, которым прижимаем модули к основе абажура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5058" name="Picture 2" descr="H:\DCIM\803___03\IMG_74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19" y="1524000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53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абажура своими руками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Ножницами корректируем </a:t>
            </a:r>
          </a:p>
          <a:p>
            <a:pPr>
              <a:buNone/>
            </a:pPr>
            <a:r>
              <a:rPr lang="ru-RU" dirty="0" smtClean="0"/>
              <a:t>    все лишние выступы </a:t>
            </a:r>
          </a:p>
          <a:p>
            <a:r>
              <a:rPr lang="ru-RU" dirty="0" smtClean="0"/>
              <a:t>Абажур должен иметь ровные и сглаженные детали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4034" name="Picture 2" descr="H:\DCIM\803___03\IMG_74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319" y="1524000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19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абажура своими руками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полученную заготовку наносим клей и  декорируем шнуром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1986" name="Picture 2" descr="H:\DCIM\803___03\IMG_74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19" y="1524000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61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ЭКОДИЗАЙН</a:t>
            </a:r>
            <a:endParaRPr lang="ru-RU" dirty="0"/>
          </a:p>
        </p:txBody>
      </p:sp>
      <p:pic>
        <p:nvPicPr>
          <p:cNvPr id="35841" name="Picture 1" descr="200px-Lamp_diy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643050"/>
            <a:ext cx="2571768" cy="425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47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абажура своими руками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Меняем старую арматуру</a:t>
            </a:r>
          </a:p>
          <a:p>
            <a:pPr>
              <a:buNone/>
            </a:pPr>
            <a:r>
              <a:rPr lang="ru-RU" dirty="0" smtClean="0"/>
              <a:t>    на новую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3010" name="Picture 2" descr="H:\DCIM\803___03\IMG_74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19" y="1524000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81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абажура своими руками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Затем наносим декоративную краску на абажур и его основу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0962" name="Picture 2" descr="H:\DCIM\803___03\IMG_74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319" y="1524000"/>
            <a:ext cx="3429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42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абажура своими руками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Наш торшер готов начать</a:t>
            </a:r>
          </a:p>
          <a:p>
            <a:pPr>
              <a:buNone/>
            </a:pPr>
            <a:r>
              <a:rPr lang="ru-RU" dirty="0" smtClean="0"/>
              <a:t>    новую жизнь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H:\IMG_75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3" y="1524000"/>
            <a:ext cx="2500330" cy="4564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858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абажура своими руками</a:t>
            </a:r>
            <a:endParaRPr lang="ru-RU" dirty="0"/>
          </a:p>
        </p:txBody>
      </p:sp>
    </p:spTree>
  </p:cSld>
  <p:clrMapOvr>
    <a:masterClrMapping/>
  </p:clrMapOvr>
  <p:transition advTm="308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Проектная работа </a:t>
            </a:r>
          </a:p>
          <a:p>
            <a:pPr algn="ctr">
              <a:buNone/>
            </a:pPr>
            <a:r>
              <a:rPr lang="ru-RU" sz="4000" dirty="0" smtClean="0"/>
              <a:t> Изготовление абажура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ЭКОДИЗАЙН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3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Кружок «Основы оформительского дела»</a:t>
            </a:r>
          </a:p>
          <a:p>
            <a:r>
              <a:rPr lang="ru-RU" dirty="0" smtClean="0"/>
              <a:t>Руководитель </a:t>
            </a:r>
            <a:r>
              <a:rPr lang="ru-RU" dirty="0" err="1" smtClean="0"/>
              <a:t>Калабушкина</a:t>
            </a:r>
            <a:r>
              <a:rPr lang="ru-RU" dirty="0" smtClean="0"/>
              <a:t> Татьяна Николаевна</a:t>
            </a:r>
          </a:p>
          <a:p>
            <a:r>
              <a:rPr lang="ru-RU" dirty="0" smtClean="0"/>
              <a:t>ГБОУ СОШ №475  ЮВАО г. Москвы</a:t>
            </a:r>
          </a:p>
          <a:p>
            <a:r>
              <a:rPr lang="ru-RU" dirty="0" smtClean="0"/>
              <a:t>Исполнитель проектной  работы</a:t>
            </a:r>
          </a:p>
          <a:p>
            <a:r>
              <a:rPr lang="ru-RU" dirty="0" err="1" smtClean="0"/>
              <a:t>Жусуева</a:t>
            </a:r>
            <a:r>
              <a:rPr lang="ru-RU" dirty="0" smtClean="0"/>
              <a:t> </a:t>
            </a:r>
            <a:r>
              <a:rPr lang="ru-RU" dirty="0" err="1" smtClean="0"/>
              <a:t>Айкан</a:t>
            </a:r>
            <a:r>
              <a:rPr lang="ru-RU" dirty="0" smtClean="0"/>
              <a:t> 13 лет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ЭКОДИЗАЙН</a:t>
            </a:r>
            <a:endParaRPr lang="ru-RU" dirty="0"/>
          </a:p>
        </p:txBody>
      </p:sp>
    </p:spTree>
  </p:cSld>
  <p:clrMapOvr>
    <a:masterClrMapping/>
  </p:clrMapOvr>
  <p:transition advTm="1076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может быть привлекательнее, когда к созданию уюта прикладываешь свою фантазию и умелые </a:t>
            </a:r>
            <a:r>
              <a:rPr lang="ru-RU" dirty="0" smtClean="0"/>
              <a:t>руки</a:t>
            </a:r>
          </a:p>
          <a:p>
            <a:r>
              <a:rPr lang="ru-RU" dirty="0" smtClean="0"/>
              <a:t>Любая </a:t>
            </a:r>
            <a:r>
              <a:rPr lang="ru-RU" dirty="0"/>
              <a:t>вещь, созданная своими руками оригинальна и </a:t>
            </a:r>
            <a:r>
              <a:rPr lang="ru-RU" dirty="0" smtClean="0"/>
              <a:t>уникальна </a:t>
            </a:r>
          </a:p>
          <a:p>
            <a:r>
              <a:rPr lang="ru-RU" dirty="0" smtClean="0"/>
              <a:t> Для </a:t>
            </a:r>
            <a:r>
              <a:rPr lang="ru-RU" dirty="0"/>
              <a:t>этого абсолютно не нужны большие </a:t>
            </a:r>
            <a:r>
              <a:rPr lang="ru-RU" dirty="0" smtClean="0"/>
              <a:t>затраты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ЭКОДИЗАЙН</a:t>
            </a:r>
            <a:endParaRPr lang="ru-RU" dirty="0"/>
          </a:p>
        </p:txBody>
      </p:sp>
    </p:spTree>
  </p:cSld>
  <p:clrMapOvr>
    <a:masterClrMapping/>
  </p:clrMapOvr>
  <p:transition advTm="1060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торопитесь выбрасывать, старые вещи вполне могут </a:t>
            </a:r>
            <a:r>
              <a:rPr lang="ru-RU" dirty="0" smtClean="0"/>
              <a:t>пригодиться</a:t>
            </a:r>
          </a:p>
          <a:p>
            <a:r>
              <a:rPr lang="ru-RU" dirty="0" smtClean="0"/>
              <a:t>Этим </a:t>
            </a:r>
            <a:r>
              <a:rPr lang="ru-RU" dirty="0"/>
              <a:t>вещам можно дать новую жизнь, правда, несколько в другом </a:t>
            </a:r>
            <a:r>
              <a:rPr lang="ru-RU" dirty="0" smtClean="0"/>
              <a:t>качестве. </a:t>
            </a:r>
          </a:p>
          <a:p>
            <a:r>
              <a:rPr lang="ru-RU" dirty="0" smtClean="0"/>
              <a:t>Так </a:t>
            </a:r>
            <a:r>
              <a:rPr lang="ru-RU" dirty="0"/>
              <a:t>что, хорошо подумайте, прежде чем ставить точку на казавшейся не нужной  </a:t>
            </a:r>
            <a:r>
              <a:rPr lang="ru-RU" dirty="0" smtClean="0"/>
              <a:t>вещи.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ЭКОДИЗАЙН</a:t>
            </a:r>
            <a:endParaRPr lang="ru-RU" dirty="0"/>
          </a:p>
        </p:txBody>
      </p:sp>
    </p:spTree>
  </p:cSld>
  <p:clrMapOvr>
    <a:masterClrMapping/>
  </p:clrMapOvr>
  <p:transition advTm="1057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Стремление </a:t>
            </a:r>
            <a:r>
              <a:rPr lang="ru-RU" dirty="0"/>
              <a:t>украсить абажуром комнату и светильник было </a:t>
            </a:r>
            <a:r>
              <a:rPr lang="ru-RU" dirty="0" smtClean="0"/>
              <a:t>всегда</a:t>
            </a:r>
          </a:p>
          <a:p>
            <a:r>
              <a:rPr lang="ru-RU" dirty="0" smtClean="0"/>
              <a:t>И </a:t>
            </a:r>
            <a:r>
              <a:rPr lang="ru-RU" dirty="0"/>
              <a:t>сегодня люди, занимающиеся рукоделием, знают немало способов, как самим сделать абажур для </a:t>
            </a:r>
            <a:r>
              <a:rPr lang="ru-RU" dirty="0" smtClean="0"/>
              <a:t>интерьера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ЭКОДИЗАЙН</a:t>
            </a:r>
            <a:endParaRPr lang="ru-RU" dirty="0"/>
          </a:p>
        </p:txBody>
      </p:sp>
    </p:spTree>
  </p:cSld>
  <p:clrMapOvr>
    <a:masterClrMapping/>
  </p:clrMapOvr>
  <p:transition advTm="1068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Самый легкий путь сделать свой светильник – это обновить уже существующий. </a:t>
            </a:r>
            <a:endParaRPr lang="ru-RU" dirty="0" smtClean="0"/>
          </a:p>
          <a:p>
            <a:r>
              <a:rPr lang="ru-RU" dirty="0" smtClean="0"/>
              <a:t>Вариант </a:t>
            </a:r>
            <a:r>
              <a:rPr lang="ru-RU" dirty="0"/>
              <a:t>для новичков. Каркас стоит оставить промышленного производства, а заменить или украсить тканную часть.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этих целей хорошо подходит абажур цилиндрической формы. На такой абажур можно легко наклеить кружевную ткань, сделать тканную часть из материи с самодельным </a:t>
            </a:r>
            <a:r>
              <a:rPr lang="ru-RU" dirty="0" err="1"/>
              <a:t>принтом</a:t>
            </a:r>
            <a:r>
              <a:rPr lang="ru-RU" dirty="0"/>
              <a:t>. Либо просто заменить ткань – это уже будет совершенно новый светильник.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ЭКОДИЗАЙН</a:t>
            </a:r>
            <a:endParaRPr lang="ru-RU" dirty="0"/>
          </a:p>
        </p:txBody>
      </p:sp>
    </p:spTree>
  </p:cSld>
  <p:clrMapOvr>
    <a:masterClrMapping/>
  </p:clrMapOvr>
  <p:transition advTm="1257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Иногда старые вещи нам очень дороги, но время приводит их в не презентабельный вид. Старый торшер утратил абажур, а арматура со временем пришла в негодность. Вещь хорошая, но не работает…</a:t>
            </a:r>
          </a:p>
          <a:p>
            <a:r>
              <a:rPr lang="ru-RU" dirty="0" smtClean="0"/>
              <a:t>Мы решили реставрировать старый торшер. Для загородного дома это отличная </a:t>
            </a:r>
            <a:r>
              <a:rPr lang="ru-RU" dirty="0" err="1" smtClean="0"/>
              <a:t>винтажная</a:t>
            </a:r>
            <a:r>
              <a:rPr lang="ru-RU" dirty="0" smtClean="0"/>
              <a:t> штучка и ещё один способ продемонстрировать своё</a:t>
            </a:r>
          </a:p>
          <a:p>
            <a:r>
              <a:rPr lang="ru-RU" dirty="0" err="1" smtClean="0"/>
              <a:t>креативное</a:t>
            </a:r>
            <a:r>
              <a:rPr lang="ru-RU" dirty="0" smtClean="0"/>
              <a:t> мышление и неординарные способности.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ЭКОДИЗАЙН</a:t>
            </a:r>
            <a:endParaRPr lang="ru-RU" dirty="0"/>
          </a:p>
        </p:txBody>
      </p:sp>
    </p:spTree>
  </p:cSld>
  <p:clrMapOvr>
    <a:masterClrMapping/>
  </p:clrMapOvr>
  <p:transition advTm="1276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138</TotalTime>
  <Words>555</Words>
  <Application>Microsoft Office PowerPoint</Application>
  <PresentationFormat>Экран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Экодизайн</vt:lpstr>
      <vt:lpstr>ЭКОДИЗАЙН</vt:lpstr>
      <vt:lpstr>ЭКОДИЗАЙН</vt:lpstr>
      <vt:lpstr>ЭКОДИЗАЙН</vt:lpstr>
      <vt:lpstr>ЭКОДИЗАЙН</vt:lpstr>
      <vt:lpstr>ЭКОДИЗАЙН</vt:lpstr>
      <vt:lpstr>ЭКОДИЗАЙН</vt:lpstr>
      <vt:lpstr>ЭКОДИЗАЙН</vt:lpstr>
      <vt:lpstr>ЭКОДИЗАЙН</vt:lpstr>
      <vt:lpstr>АБАЖУР СВОИМИ РУКАМИ</vt:lpstr>
      <vt:lpstr>Слайд 11</vt:lpstr>
      <vt:lpstr>Изготовление абажура своими руками</vt:lpstr>
      <vt:lpstr>Изготовление абажура своими руками</vt:lpstr>
      <vt:lpstr>Изготовление абажура своими руками</vt:lpstr>
      <vt:lpstr>Изготовление абажура своими руками</vt:lpstr>
      <vt:lpstr>Изготовление абажура своими руками</vt:lpstr>
      <vt:lpstr>Изготовление абажура своими руками</vt:lpstr>
      <vt:lpstr>Изготовление абажура своими руками</vt:lpstr>
      <vt:lpstr>Изготовление абажура своими руками</vt:lpstr>
      <vt:lpstr>Изготовление абажура своими руками</vt:lpstr>
      <vt:lpstr>Изготовление абажура своими руками</vt:lpstr>
      <vt:lpstr>Изготовление абажура своими руками</vt:lpstr>
      <vt:lpstr>Изготовление абажура своими руками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2013-03-31T18:02:49Z</dcterms:created>
  <dcterms:modified xsi:type="dcterms:W3CDTF">2014-01-26T18:41:34Z</dcterms:modified>
</cp:coreProperties>
</file>