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&amp;esrc=s&amp;source=images&amp;cd=&amp;cad=rja&amp;docid=SHFJG5B2JC-0MM&amp;tbnid=onppBm-uj1cqhM:&amp;ved=0CAUQjRw&amp;url=http%3A%2F%2Fjournal-shkolniku.ru%2Fnikitin.html&amp;ei=t1PVUuupMKmZ4gSg5YAw&amp;bvm=bv.59378465,d.bGE&amp;psig=AFQjCNEBzHCSSzIC6_EQDkJ_yLUn6cfTPQ&amp;ust=138979866183509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www.google.ru/url?sa=i&amp;rct=j&amp;q=&amp;esrc=s&amp;source=images&amp;cd=&amp;cad=rja&amp;docid=SHFJG5B2JC-0MM&amp;tbnid=onppBm-uj1cqhM:&amp;ved=0CAUQjRw&amp;url=http%3A%2F%2Fwww.tvercult.ru%2Fnikitin%2Ftravel_map.html&amp;ei=t1PVUuupMKmZ4gSg5YAw&amp;bvm=bv.59378465,d.bGE&amp;psig=AFQjCNEBzHCSSzIC6_EQDkJ_yLUn6cfTPQ&amp;ust=138979866183509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u/url?sa=i&amp;rct=j&amp;q=&amp;esrc=s&amp;source=images&amp;cd=&amp;cad=rja&amp;docid=Gj0X4utQDhHpnM&amp;tbnid=4UnE95BYtHMAlM:&amp;ved=0CAUQjRw&amp;url=http%3A%2F%2Fru.wikipedia.org%2Fwiki%2F%25D0%2590%25D1%2584%25D0%25B0%25D0%25BD%25D0%25B0%25D1%2581%25D0%25B8%25D0%25B9_%25D0%259D%25D0%25B8%25D0%25BA%25D0%25B8%25D1%2582%25D0%25B8%25D0%25BD&amp;ei=GFTVUs2SEuHD4gTk-oHoDw&amp;bvm=bv.59378465,d.bGE&amp;psig=AFQjCNEBzHCSSzIC6_EQDkJ_yLUn6cfTPQ&amp;ust=1389798661835098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1.gstatic.com/images?q=tbn:ANd9GcTBGRAPZROmBEkMZSlDBWaPSo2PBeUQErZwew2k338WKDEaJtuL0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357950" cy="685834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388" y="274638"/>
            <a:ext cx="2428892" cy="629763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dirty="0" smtClean="0"/>
              <a:t>Афанасий Никитин  купец из Твери, первый русский купец </a:t>
            </a:r>
            <a:r>
              <a:rPr lang="ru-RU" sz="3600" dirty="0" err="1" smtClean="0"/>
              <a:t>побывав-ший</a:t>
            </a:r>
            <a:r>
              <a:rPr lang="ru-RU" sz="3600" dirty="0" smtClean="0"/>
              <a:t> в Индии! 1469-1472 год длилось путешествие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journal-shkolniku.ru/img/afnik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  <p:pic>
        <p:nvPicPr>
          <p:cNvPr id="3076" name="Picture 4" descr="http://www.tvercult.ru/nikitin/image/kart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0166" y="274638"/>
            <a:ext cx="2857520" cy="201135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Путешест-вие</a:t>
            </a:r>
            <a:r>
              <a:rPr lang="ru-RU" dirty="0" smtClean="0"/>
              <a:t> в Индию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MWT-u1e09mc0oE2gLeD97TaGgFA3x20YTTtsrSDftPkyKjtuf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1/14/Afanasiy_Nikitin_Monument_in_T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59" y="0"/>
            <a:ext cx="9150159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29264"/>
            <a:ext cx="7972452" cy="1071570"/>
          </a:xfrm>
        </p:spPr>
        <p:txBody>
          <a:bodyPr/>
          <a:lstStyle/>
          <a:p>
            <a:r>
              <a:rPr lang="ru-RU" dirty="0" smtClean="0"/>
              <a:t>Памятник А. Никитину в Твери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Афанасий Никитин  купец из Твери, первый русский купец побывав-ший в Индии! 1469-1472 год длилось путешествие</vt:lpstr>
      <vt:lpstr>Путешест-вие в Индию</vt:lpstr>
      <vt:lpstr>Слайд 3</vt:lpstr>
      <vt:lpstr>Памятник А. Никитину в Твери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Афанасий Никитин  купец из Твери, первый русский купец побывав-ший в Индии!</dc:title>
  <dc:creator>ASUS-EEE-PC</dc:creator>
  <cp:lastModifiedBy>ASUS-EEE-PC</cp:lastModifiedBy>
  <cp:revision>2</cp:revision>
  <dcterms:created xsi:type="dcterms:W3CDTF">2014-01-14T15:09:54Z</dcterms:created>
  <dcterms:modified xsi:type="dcterms:W3CDTF">2014-01-14T15:21:53Z</dcterms:modified>
</cp:coreProperties>
</file>