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unknown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7" r:id="rId2"/>
    <p:sldId id="256" r:id="rId3"/>
    <p:sldId id="267" r:id="rId4"/>
    <p:sldId id="263" r:id="rId5"/>
    <p:sldId id="268" r:id="rId6"/>
    <p:sldId id="282" r:id="rId7"/>
    <p:sldId id="258" r:id="rId8"/>
    <p:sldId id="265" r:id="rId9"/>
    <p:sldId id="266" r:id="rId10"/>
    <p:sldId id="284" r:id="rId11"/>
    <p:sldId id="270" r:id="rId12"/>
    <p:sldId id="277" r:id="rId13"/>
    <p:sldId id="278" r:id="rId14"/>
    <p:sldId id="271" r:id="rId15"/>
    <p:sldId id="272" r:id="rId16"/>
    <p:sldId id="279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95" d="100"/>
          <a:sy n="95" d="100"/>
        </p:scale>
        <p:origin x="-450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3E8B5-63F9-424B-BEC3-D3856C221E5A}" type="datetimeFigureOut">
              <a:rPr lang="ru-RU" smtClean="0"/>
              <a:pPr/>
              <a:t>18.06.2014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AA381B7-D439-4D2F-ACE1-8C50DB0C7A7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3E8B5-63F9-424B-BEC3-D3856C221E5A}" type="datetimeFigureOut">
              <a:rPr lang="ru-RU" smtClean="0"/>
              <a:pPr/>
              <a:t>18.06.2014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381B7-D439-4D2F-ACE1-8C50DB0C7A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3E8B5-63F9-424B-BEC3-D3856C221E5A}" type="datetimeFigureOut">
              <a:rPr lang="ru-RU" smtClean="0"/>
              <a:pPr/>
              <a:t>18.06.2014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381B7-D439-4D2F-ACE1-8C50DB0C7A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3E8B5-63F9-424B-BEC3-D3856C221E5A}" type="datetimeFigureOut">
              <a:rPr lang="ru-RU" smtClean="0"/>
              <a:pPr/>
              <a:t>18.06.2014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381B7-D439-4D2F-ACE1-8C50DB0C7A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3E8B5-63F9-424B-BEC3-D3856C221E5A}" type="datetimeFigureOut">
              <a:rPr lang="ru-RU" smtClean="0"/>
              <a:pPr/>
              <a:t>18.06.2014</a:t>
            </a:fld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381B7-D439-4D2F-ACE1-8C50DB0C7A7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3E8B5-63F9-424B-BEC3-D3856C221E5A}" type="datetimeFigureOut">
              <a:rPr lang="ru-RU" smtClean="0"/>
              <a:pPr/>
              <a:t>18.06.2014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381B7-D439-4D2F-ACE1-8C50DB0C7A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3E8B5-63F9-424B-BEC3-D3856C221E5A}" type="datetimeFigureOut">
              <a:rPr lang="ru-RU" smtClean="0"/>
              <a:pPr/>
              <a:t>18.06.2014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381B7-D439-4D2F-ACE1-8C50DB0C7A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3E8B5-63F9-424B-BEC3-D3856C221E5A}" type="datetimeFigureOut">
              <a:rPr lang="ru-RU" smtClean="0"/>
              <a:pPr/>
              <a:t>18.06.2014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381B7-D439-4D2F-ACE1-8C50DB0C7A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3E8B5-63F9-424B-BEC3-D3856C221E5A}" type="datetimeFigureOut">
              <a:rPr lang="ru-RU" smtClean="0"/>
              <a:pPr/>
              <a:t>18.06.2014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381B7-D439-4D2F-ACE1-8C50DB0C7A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3E8B5-63F9-424B-BEC3-D3856C221E5A}" type="datetimeFigureOut">
              <a:rPr lang="ru-RU" smtClean="0"/>
              <a:pPr/>
              <a:t>18.06.2014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381B7-D439-4D2F-ACE1-8C50DB0C7A7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3E8B5-63F9-424B-BEC3-D3856C221E5A}" type="datetimeFigureOut">
              <a:rPr lang="ru-RU" smtClean="0"/>
              <a:pPr/>
              <a:t>18.06.2014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381B7-D439-4D2F-ACE1-8C50DB0C7A7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9B33E8B5-63F9-424B-BEC3-D3856C221E5A}" type="datetimeFigureOut">
              <a:rPr lang="ru-RU" smtClean="0"/>
              <a:pPr/>
              <a:t>18.06.2014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7AA381B7-D439-4D2F-ACE1-8C50DB0C7A7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8.png"/><Relationship Id="rId4" Type="http://schemas.microsoft.com/office/2007/relationships/media" Target="../media/media2.mp3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4.xml"/><Relationship Id="rId1" Type="http://schemas.openxmlformats.org/officeDocument/2006/relationships/vide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4" Type="http://schemas.microsoft.com/office/2007/relationships/media" Target="../media/media3.mp3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8.png"/><Relationship Id="rId4" Type="http://schemas.microsoft.com/office/2007/relationships/media" Target="../media/media3.mp3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3.png"/><Relationship Id="rId4" Type="http://schemas.microsoft.com/office/2007/relationships/media" Target="../media/media4.mp3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3.png"/><Relationship Id="rId4" Type="http://schemas.microsoft.com/office/2007/relationships/media" Target="../media/media1.mp3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3.png"/><Relationship Id="rId4" Type="http://schemas.microsoft.com/office/2007/relationships/media" Target="../media/media1.mp3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5736" y="1311722"/>
            <a:ext cx="41764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0" b="1" dirty="0" smtClean="0">
                <a:solidFill>
                  <a:srgbClr val="FF0000"/>
                </a:solidFill>
                <a:latin typeface="Arial Black" pitchFamily="34" charset="0"/>
              </a:rPr>
              <a:t>7 я</a:t>
            </a:r>
            <a:endParaRPr lang="ru-RU" sz="120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37838" y="3440484"/>
            <a:ext cx="53285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800" b="1" dirty="0" smtClean="0"/>
              <a:t>Семья</a:t>
            </a:r>
            <a:endParaRPr lang="ru-RU" sz="8800" b="1" dirty="0"/>
          </a:p>
        </p:txBody>
      </p:sp>
    </p:spTree>
    <p:extLst>
      <p:ext uri="{BB962C8B-B14F-4D97-AF65-F5344CB8AC3E}">
        <p14:creationId xmlns:p14="http://schemas.microsoft.com/office/powerpoint/2010/main" xmlns="" val="3066780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928992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2 Мама +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email"/>
          <a:stretch>
            <a:fillRect/>
          </a:stretch>
        </p:blipFill>
        <p:spPr>
          <a:xfrm>
            <a:off x="8028384" y="58052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95662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7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Художники о матерях: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12776"/>
            <a:ext cx="317343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n.Dvorzhak_Krejsler_Fric_-_Slavyanskaya_fantaziya_na_temy_Pesni_materi_(iPlayer.fm).mp3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email"/>
          <a:stretch>
            <a:fillRect/>
          </a:stretch>
        </p:blipFill>
        <p:spPr>
          <a:xfrm>
            <a:off x="5651500" y="6092825"/>
            <a:ext cx="609600" cy="609600"/>
          </a:xfr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484784"/>
            <a:ext cx="4032447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2647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043608" y="188640"/>
            <a:ext cx="6840759" cy="64087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2051720" y="304800"/>
            <a:ext cx="5616624" cy="5943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35696" y="6381328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Рафаэль «Сикстинская мадонна»</a:t>
            </a:r>
            <a:endParaRPr lang="ru-RU" dirty="0"/>
          </a:p>
        </p:txBody>
      </p:sp>
      <p:pic>
        <p:nvPicPr>
          <p:cNvPr id="4" name="An.Dvorzhak_Krejsler_Fric_-_Slavyanskaya_fantaziya_na_temy_Pesni_materi_(iPlayer.fm)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email"/>
          <a:stretch>
            <a:fillRect/>
          </a:stretch>
        </p:blipFill>
        <p:spPr>
          <a:xfrm>
            <a:off x="7812360" y="607652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44749" y="404664"/>
            <a:ext cx="4104456" cy="457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Na_stihi_Sergeya_Esenina_-_Pismo_k_materi_(iPlayer.fm)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email"/>
          <a:stretch>
            <a:fillRect/>
          </a:stretch>
        </p:blipFill>
        <p:spPr>
          <a:xfrm>
            <a:off x="5952980" y="54116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21969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1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18258"/>
          </a:xfrm>
        </p:spPr>
        <p:txBody>
          <a:bodyPr/>
          <a:lstStyle/>
          <a:p>
            <a:r>
              <a:rPr lang="ru-RU" b="1" dirty="0" smtClean="0">
                <a:latin typeface="Arial Black" pitchFamily="34" charset="0"/>
              </a:rPr>
              <a:t>Спасибо за работу!</a:t>
            </a:r>
            <a:endParaRPr lang="ru-RU" b="1" dirty="0">
              <a:latin typeface="Arial Black" pitchFamily="34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950323" y="2570711"/>
            <a:ext cx="3243353" cy="2737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64298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26943878"/>
              </p:ext>
            </p:extLst>
          </p:nvPr>
        </p:nvGraphicFramePr>
        <p:xfrm>
          <a:off x="323528" y="332656"/>
          <a:ext cx="8352928" cy="9324171"/>
        </p:xfrm>
        <a:graphic>
          <a:graphicData uri="http://schemas.openxmlformats.org/drawingml/2006/table">
            <a:tbl>
              <a:tblPr/>
              <a:tblGrid>
                <a:gridCol w="8352928"/>
              </a:tblGrid>
              <a:tr h="932417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4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Я хочу чтоб на планете,</a:t>
                      </a:r>
                      <a:endParaRPr lang="ru-RU" sz="4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4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все </a:t>
                      </a:r>
                      <a:r>
                        <a:rPr kumimoji="0" lang="ru-RU" sz="4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</a:rPr>
                        <a:t>и </a:t>
                      </a:r>
                      <a:r>
                        <a:rPr lang="ru-RU" sz="4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взрослые </a:t>
                      </a:r>
                      <a:r>
                        <a:rPr lang="ru-RU" sz="4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 дети</a:t>
                      </a:r>
                      <a:endParaRPr lang="ru-RU" sz="4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4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Сказки </a:t>
                      </a:r>
                      <a:r>
                        <a:rPr lang="ru-RU" sz="4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……………</a:t>
                      </a:r>
                      <a:endParaRPr lang="ru-RU" sz="4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4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4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 </a:t>
                      </a:r>
                      <a:r>
                        <a:rPr lang="ru-RU" sz="44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……………...</a:t>
                      </a:r>
                      <a:endParaRPr lang="ru-RU" sz="4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946502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80511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татарская мелодия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email"/>
          <a:stretch>
            <a:fillRect/>
          </a:stretch>
        </p:blipFill>
        <p:spPr>
          <a:xfrm>
            <a:off x="7020272" y="60932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83446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3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5" y="4372168"/>
            <a:ext cx="7838256" cy="1143000"/>
          </a:xfrm>
        </p:spPr>
        <p:txBody>
          <a:bodyPr>
            <a:noAutofit/>
          </a:bodyPr>
          <a:lstStyle/>
          <a:p>
            <a:pPr algn="ctr"/>
            <a:r>
              <a:rPr lang="ru-RU" sz="8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 А </a:t>
            </a:r>
            <a:r>
              <a:rPr lang="ru-RU" sz="8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8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К З С</a:t>
            </a:r>
            <a:endParaRPr lang="ru-RU" sz="8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971600" y="548680"/>
            <a:ext cx="6552728" cy="3906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74375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</a:rPr>
              <a:t>Жанр -   сказки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3" y="1052736"/>
            <a:ext cx="8208912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55025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467544" y="1700808"/>
            <a:ext cx="7056784" cy="3528392"/>
          </a:xfrm>
        </p:spPr>
        <p:txBody>
          <a:bodyPr>
            <a:normAutofit/>
          </a:bodyPr>
          <a:lstStyle/>
          <a:p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Познакомиться …..</a:t>
            </a:r>
          </a:p>
          <a:p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Совершенствовать умения…..</a:t>
            </a:r>
          </a:p>
          <a:p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Развивать умения…</a:t>
            </a:r>
            <a:endParaRPr lang="ru-RU" sz="4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татарская мелодия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email"/>
          <a:stretch>
            <a:fillRect/>
          </a:stretch>
        </p:blipFill>
        <p:spPr>
          <a:xfrm>
            <a:off x="7020272" y="5517232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91680" y="764704"/>
            <a:ext cx="6408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Задачи  урока: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xmlns="" val="3409299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663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80511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татарская мелодия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email"/>
          <a:stretch>
            <a:fillRect/>
          </a:stretch>
        </p:blipFill>
        <p:spPr>
          <a:xfrm>
            <a:off x="7020272" y="60932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32226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3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692697"/>
            <a:ext cx="799288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5400" b="1" dirty="0" smtClean="0">
                <a:effectLst/>
                <a:latin typeface="Times New Roman"/>
                <a:ea typeface="Times New Roman"/>
              </a:rPr>
              <a:t>тяжко заболела</a:t>
            </a:r>
            <a:r>
              <a:rPr lang="ru-RU" sz="5400" dirty="0" smtClean="0">
                <a:effectLst/>
                <a:latin typeface="Times New Roman"/>
                <a:ea typeface="Times New Roman"/>
              </a:rPr>
              <a:t> </a:t>
            </a:r>
          </a:p>
          <a:p>
            <a:pPr algn="ctr">
              <a:spcAft>
                <a:spcPts val="0"/>
              </a:spcAft>
            </a:pPr>
            <a:r>
              <a:rPr lang="ru-RU" sz="5400" b="1" dirty="0" smtClean="0">
                <a:effectLst/>
                <a:latin typeface="Times New Roman"/>
                <a:ea typeface="Times New Roman"/>
              </a:rPr>
              <a:t>поспешили </a:t>
            </a:r>
          </a:p>
          <a:p>
            <a:pPr algn="ctr">
              <a:spcAft>
                <a:spcPts val="0"/>
              </a:spcAft>
            </a:pPr>
            <a:r>
              <a:rPr lang="ru-RU" sz="5400" b="1" dirty="0" smtClean="0">
                <a:effectLst/>
                <a:latin typeface="Times New Roman"/>
                <a:ea typeface="Times New Roman"/>
              </a:rPr>
              <a:t>печальная весть </a:t>
            </a:r>
          </a:p>
          <a:p>
            <a:pPr algn="ctr">
              <a:spcAft>
                <a:spcPts val="0"/>
              </a:spcAft>
            </a:pPr>
            <a:r>
              <a:rPr lang="ru-RU" sz="5400" b="1" dirty="0" smtClean="0">
                <a:effectLst/>
                <a:latin typeface="Times New Roman"/>
                <a:ea typeface="Times New Roman"/>
              </a:rPr>
              <a:t>вовек </a:t>
            </a:r>
          </a:p>
          <a:p>
            <a:pPr algn="ctr">
              <a:spcAft>
                <a:spcPts val="0"/>
              </a:spcAft>
            </a:pPr>
            <a:r>
              <a:rPr lang="ru-RU" sz="5400" b="1" dirty="0" smtClean="0">
                <a:effectLst/>
                <a:latin typeface="Times New Roman"/>
                <a:ea typeface="Times New Roman"/>
              </a:rPr>
              <a:t>ярмарка</a:t>
            </a:r>
            <a:r>
              <a:rPr lang="ru-RU" sz="5400" dirty="0" smtClean="0">
                <a:effectLst/>
                <a:latin typeface="Times New Roman"/>
                <a:ea typeface="Times New Roman"/>
              </a:rPr>
              <a:t> </a:t>
            </a:r>
          </a:p>
          <a:p>
            <a:pPr algn="ctr">
              <a:spcAft>
                <a:spcPts val="0"/>
              </a:spcAft>
            </a:pPr>
            <a:r>
              <a:rPr lang="ru-RU" sz="5400" b="1" dirty="0" smtClean="0">
                <a:effectLst/>
                <a:latin typeface="Times New Roman"/>
                <a:ea typeface="Times New Roman"/>
              </a:rPr>
              <a:t>холст</a:t>
            </a:r>
            <a:endParaRPr lang="ru-RU" sz="5400" dirty="0" smtClean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1719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4807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Физкультминутка: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395536" y="764704"/>
            <a:ext cx="8291264" cy="5361459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6500" b="1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Дружно маме помогаем </a:t>
            </a:r>
            <a:r>
              <a:rPr lang="ru-RU" sz="6500" b="1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– пыль </a:t>
            </a:r>
            <a:r>
              <a:rPr lang="ru-RU" sz="6500" b="1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повсюду вытираем.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6500" b="1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Мы белье теперь стираем, </a:t>
            </a:r>
            <a:r>
              <a:rPr lang="ru-RU" sz="6500" b="1" dirty="0" err="1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полоскаем</a:t>
            </a:r>
            <a:r>
              <a:rPr lang="ru-RU" sz="6500" b="1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 </a:t>
            </a:r>
            <a:r>
              <a:rPr lang="ru-RU" sz="6500" b="1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отжимаем.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6500" b="1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Подметаем все кругом </a:t>
            </a:r>
            <a:r>
              <a:rPr lang="ru-RU" sz="6500" b="1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и </a:t>
            </a:r>
            <a:r>
              <a:rPr lang="ru-RU" sz="6500" b="1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бегом за молоком.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6500" b="1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Маму вечером встречаем, </a:t>
            </a:r>
            <a:endParaRPr lang="ru-RU" sz="6500" b="1" dirty="0" smtClean="0">
              <a:solidFill>
                <a:schemeClr val="tx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6500" b="1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двери </a:t>
            </a:r>
            <a:r>
              <a:rPr lang="ru-RU" sz="6500" b="1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настежь открываем,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6500" b="1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Маму крепко обнимаем.</a:t>
            </a:r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61744" y="4509120"/>
            <a:ext cx="2558727" cy="2162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77606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260648"/>
            <a:ext cx="8280920" cy="5560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4000" b="1" dirty="0" smtClean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40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1) Родители </a:t>
            </a:r>
            <a:r>
              <a:rPr lang="ru-RU" sz="4000" b="1" dirty="0">
                <a:latin typeface="Times New Roman" pitchFamily="18" charset="0"/>
                <a:ea typeface="Calibri"/>
                <a:cs typeface="Times New Roman" pitchFamily="18" charset="0"/>
              </a:rPr>
              <a:t>в детях </a:t>
            </a:r>
            <a:r>
              <a:rPr lang="ru-RU" sz="40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продолжаются.</a:t>
            </a:r>
            <a:endParaRPr lang="ru-RU" sz="4000" b="1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40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2)Всем хороша, да слепа душа.</a:t>
            </a:r>
            <a:endParaRPr lang="ru-RU" sz="4000" b="1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40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3) Старый пожинает, что молодым посеял (грузинская).</a:t>
            </a:r>
            <a:endParaRPr lang="ru-RU" sz="4000" b="1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40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4)Сам себя губит, кто других не любит. </a:t>
            </a:r>
          </a:p>
        </p:txBody>
      </p:sp>
    </p:spTree>
    <p:extLst>
      <p:ext uri="{BB962C8B-B14F-4D97-AF65-F5344CB8AC3E}">
        <p14:creationId xmlns:p14="http://schemas.microsoft.com/office/powerpoint/2010/main" xmlns="" val="3922974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тека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птека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359</TotalTime>
  <Words>134</Words>
  <Application>Microsoft Office PowerPoint</Application>
  <PresentationFormat>Экран (4:3)</PresentationFormat>
  <Paragraphs>33</Paragraphs>
  <Slides>16</Slides>
  <Notes>0</Notes>
  <HiddenSlides>0</HiddenSlides>
  <MMClips>7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Аптека</vt:lpstr>
      <vt:lpstr>Слайд 1</vt:lpstr>
      <vt:lpstr>Слайд 2</vt:lpstr>
      <vt:lpstr>К А А К З С</vt:lpstr>
      <vt:lpstr>Жанр -   сказки</vt:lpstr>
      <vt:lpstr>Слайд 5</vt:lpstr>
      <vt:lpstr>Слайд 6</vt:lpstr>
      <vt:lpstr>Слайд 7</vt:lpstr>
      <vt:lpstr>Физкультминутка:</vt:lpstr>
      <vt:lpstr>Слайд 9</vt:lpstr>
      <vt:lpstr>Слайд 10</vt:lpstr>
      <vt:lpstr>Художники о матерях:</vt:lpstr>
      <vt:lpstr>Слайд 12</vt:lpstr>
      <vt:lpstr>Слайд 13</vt:lpstr>
      <vt:lpstr>Слайд 14</vt:lpstr>
      <vt:lpstr>Спасибо за работу!</vt:lpstr>
      <vt:lpstr>Слайд 16</vt:lpstr>
    </vt:vector>
  </TitlesOfParts>
  <Company>1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Tata</cp:lastModifiedBy>
  <cp:revision>34</cp:revision>
  <dcterms:created xsi:type="dcterms:W3CDTF">2014-01-04T18:19:01Z</dcterms:created>
  <dcterms:modified xsi:type="dcterms:W3CDTF">2014-06-18T13:06:11Z</dcterms:modified>
</cp:coreProperties>
</file>