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117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10.04.2014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5576" y="5517232"/>
            <a:ext cx="7704856" cy="1152128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Arial Black" pitchFamily="34" charset="0"/>
              </a:rPr>
              <a:t>Сложение и вычитание положительных и отрицательных чисел</a:t>
            </a:r>
          </a:p>
          <a:p>
            <a:pPr algn="r"/>
            <a:r>
              <a:rPr lang="ru-RU" sz="2400" b="1" dirty="0" smtClean="0">
                <a:solidFill>
                  <a:srgbClr val="FFFF00"/>
                </a:solidFill>
                <a:latin typeface="Arial Black" pitchFamily="34" charset="0"/>
              </a:rPr>
              <a:t>6 класс</a:t>
            </a:r>
            <a:endParaRPr lang="ru-RU" sz="2400" b="1" dirty="0">
              <a:solidFill>
                <a:srgbClr val="FFFF00"/>
              </a:solidFill>
              <a:latin typeface="Arial Black" pitchFamily="34" charset="0"/>
            </a:endParaRPr>
          </a:p>
        </p:txBody>
      </p:sp>
      <p:sp>
        <p:nvSpPr>
          <p:cNvPr id="6" name="Пятно 1 5"/>
          <p:cNvSpPr/>
          <p:nvPr/>
        </p:nvSpPr>
        <p:spPr>
          <a:xfrm>
            <a:off x="683568" y="332656"/>
            <a:ext cx="7992888" cy="4392488"/>
          </a:xfrm>
          <a:prstGeom prst="irregularSeal1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  <a:latin typeface="Arial Black" pitchFamily="34" charset="0"/>
              </a:rPr>
              <a:t>Путешествие</a:t>
            </a:r>
            <a:r>
              <a:rPr lang="ru-RU" sz="3600" b="1" dirty="0" smtClean="0">
                <a:solidFill>
                  <a:srgbClr val="002060"/>
                </a:solidFill>
              </a:rPr>
              <a:t> </a:t>
            </a:r>
          </a:p>
          <a:p>
            <a:pPr algn="ctr"/>
            <a:r>
              <a:rPr lang="ru-RU" sz="3600" b="1" dirty="0" smtClean="0">
                <a:solidFill>
                  <a:srgbClr val="FFFF00"/>
                </a:solidFill>
                <a:latin typeface="Arial Black" pitchFamily="34" charset="0"/>
              </a:rPr>
              <a:t>по Солнечной Системе</a:t>
            </a:r>
            <a:endParaRPr lang="ru-RU" sz="3600" b="1" dirty="0">
              <a:solidFill>
                <a:srgbClr val="FFFF00"/>
              </a:solidFill>
              <a:latin typeface="Arial Black" pitchFamily="34" charset="0"/>
            </a:endParaRPr>
          </a:p>
        </p:txBody>
      </p:sp>
      <p:sp>
        <p:nvSpPr>
          <p:cNvPr id="7" name="5-конечная звезда 6"/>
          <p:cNvSpPr/>
          <p:nvPr/>
        </p:nvSpPr>
        <p:spPr>
          <a:xfrm>
            <a:off x="1907704" y="1556792"/>
            <a:ext cx="720080" cy="720080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5-конечная звезда 7"/>
          <p:cNvSpPr/>
          <p:nvPr/>
        </p:nvSpPr>
        <p:spPr>
          <a:xfrm>
            <a:off x="1835696" y="404664"/>
            <a:ext cx="720080" cy="648072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5-конечная звезда 8"/>
          <p:cNvSpPr/>
          <p:nvPr/>
        </p:nvSpPr>
        <p:spPr>
          <a:xfrm>
            <a:off x="4139952" y="188640"/>
            <a:ext cx="720080" cy="720080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5-конечная звезда 9"/>
          <p:cNvSpPr/>
          <p:nvPr/>
        </p:nvSpPr>
        <p:spPr>
          <a:xfrm>
            <a:off x="6372200" y="692696"/>
            <a:ext cx="792088" cy="792088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5-конечная звезда 10"/>
          <p:cNvSpPr/>
          <p:nvPr/>
        </p:nvSpPr>
        <p:spPr>
          <a:xfrm>
            <a:off x="6012160" y="3933056"/>
            <a:ext cx="792088" cy="720080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5-конечная звезда 11"/>
          <p:cNvSpPr/>
          <p:nvPr/>
        </p:nvSpPr>
        <p:spPr>
          <a:xfrm>
            <a:off x="971600" y="3140968"/>
            <a:ext cx="720080" cy="720080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5-конечная звезда 12"/>
          <p:cNvSpPr/>
          <p:nvPr/>
        </p:nvSpPr>
        <p:spPr>
          <a:xfrm>
            <a:off x="3419872" y="3645024"/>
            <a:ext cx="648072" cy="648072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5-конечная звезда 13"/>
          <p:cNvSpPr/>
          <p:nvPr/>
        </p:nvSpPr>
        <p:spPr>
          <a:xfrm>
            <a:off x="7596336" y="2924944"/>
            <a:ext cx="792088" cy="720080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3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3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3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3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3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64672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Arial Black" pitchFamily="34" charset="0"/>
              </a:rPr>
              <a:t>1 вариант</a:t>
            </a:r>
            <a:endParaRPr lang="ru-RU" sz="3200" dirty="0">
              <a:latin typeface="Arial Black" pitchFamily="34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67544" y="1412776"/>
          <a:ext cx="8229600" cy="17818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593956">
                <a:tc>
                  <a:txBody>
                    <a:bodyPr/>
                    <a:lstStyle/>
                    <a:p>
                      <a:pPr algn="ctr"/>
                      <a:r>
                        <a:rPr lang="ru-RU" sz="3200" b="0" dirty="0" smtClean="0">
                          <a:solidFill>
                            <a:srgbClr val="C00000"/>
                          </a:solidFill>
                          <a:latin typeface="Arial Black" pitchFamily="34" charset="0"/>
                        </a:rPr>
                        <a:t>+</a:t>
                      </a:r>
                      <a:endParaRPr lang="ru-RU" sz="3200" b="0" dirty="0">
                        <a:solidFill>
                          <a:srgbClr val="C00000"/>
                        </a:solidFill>
                        <a:latin typeface="Arial Black" pitchFamily="34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rgbClr val="002060"/>
                          </a:solidFill>
                          <a:latin typeface="Arial Black" pitchFamily="34" charset="0"/>
                        </a:rPr>
                        <a:t>18</a:t>
                      </a:r>
                      <a:endParaRPr lang="ru-RU" sz="3200" b="1" dirty="0">
                        <a:solidFill>
                          <a:srgbClr val="002060"/>
                        </a:solidFill>
                        <a:latin typeface="Arial Black" pitchFamily="34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rgbClr val="002060"/>
                          </a:solidFill>
                          <a:latin typeface="Arial Black" pitchFamily="34" charset="0"/>
                        </a:rPr>
                        <a:t>-2</a:t>
                      </a:r>
                      <a:endParaRPr lang="ru-RU" sz="3200" b="1" dirty="0">
                        <a:solidFill>
                          <a:srgbClr val="002060"/>
                        </a:solidFill>
                        <a:latin typeface="Arial Black" pitchFamily="34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solidFill>
                            <a:srgbClr val="002060"/>
                          </a:solidFill>
                          <a:latin typeface="Arial Black" pitchFamily="34" charset="0"/>
                        </a:rPr>
                        <a:t>-3</a:t>
                      </a:r>
                      <a:endParaRPr lang="ru-RU" sz="3200" dirty="0">
                        <a:solidFill>
                          <a:srgbClr val="002060"/>
                        </a:solidFill>
                        <a:latin typeface="Arial Black" pitchFamily="34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593956"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rgbClr val="002060"/>
                          </a:solidFill>
                          <a:latin typeface="Arial Black" pitchFamily="34" charset="0"/>
                        </a:rPr>
                        <a:t>-5</a:t>
                      </a:r>
                      <a:endParaRPr lang="ru-RU" sz="3200" b="1" dirty="0">
                        <a:solidFill>
                          <a:srgbClr val="002060"/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None/>
                      </a:pPr>
                      <a:r>
                        <a:rPr lang="ru-RU" sz="3200" b="1" dirty="0" smtClean="0">
                          <a:solidFill>
                            <a:srgbClr val="002060"/>
                          </a:solidFill>
                          <a:latin typeface="Arial Black" pitchFamily="34" charset="0"/>
                        </a:rPr>
                        <a:t>13</a:t>
                      </a:r>
                      <a:r>
                        <a:rPr lang="ru-RU" sz="3200" b="1" baseline="0" dirty="0" smtClean="0">
                          <a:latin typeface="Arial Black" pitchFamily="34" charset="0"/>
                        </a:rPr>
                        <a:t>      </a:t>
                      </a:r>
                      <a:r>
                        <a:rPr lang="ru-RU" sz="3200" b="1" baseline="0" dirty="0" smtClean="0">
                          <a:solidFill>
                            <a:srgbClr val="C00000"/>
                          </a:solidFill>
                          <a:latin typeface="Arial Black" pitchFamily="34" charset="0"/>
                        </a:rPr>
                        <a:t>Е</a:t>
                      </a:r>
                      <a:endParaRPr lang="ru-RU" sz="3200" b="1" dirty="0">
                        <a:solidFill>
                          <a:srgbClr val="C00000"/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rgbClr val="002060"/>
                          </a:solidFill>
                          <a:latin typeface="Arial Black" pitchFamily="34" charset="0"/>
                        </a:rPr>
                        <a:t>-7</a:t>
                      </a:r>
                      <a:r>
                        <a:rPr lang="ru-RU" sz="3200" b="1" dirty="0" smtClean="0">
                          <a:latin typeface="Arial Black" pitchFamily="34" charset="0"/>
                        </a:rPr>
                        <a:t>       </a:t>
                      </a:r>
                      <a:r>
                        <a:rPr lang="ru-RU" sz="3200" b="1" dirty="0" smtClean="0">
                          <a:solidFill>
                            <a:srgbClr val="C00000"/>
                          </a:solidFill>
                          <a:latin typeface="Arial Black" pitchFamily="34" charset="0"/>
                        </a:rPr>
                        <a:t>Р</a:t>
                      </a:r>
                      <a:endParaRPr lang="ru-RU" sz="3200" b="1" dirty="0">
                        <a:solidFill>
                          <a:srgbClr val="C00000"/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rgbClr val="002060"/>
                          </a:solidFill>
                          <a:latin typeface="Arial Black" pitchFamily="34" charset="0"/>
                        </a:rPr>
                        <a:t>-8      </a:t>
                      </a:r>
                      <a:r>
                        <a:rPr lang="ru-RU" sz="3200" b="1" dirty="0" smtClean="0">
                          <a:solidFill>
                            <a:srgbClr val="C00000"/>
                          </a:solidFill>
                          <a:latin typeface="Arial Black" pitchFamily="34" charset="0"/>
                        </a:rPr>
                        <a:t>А</a:t>
                      </a:r>
                      <a:endParaRPr lang="ru-RU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593956"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rgbClr val="002060"/>
                          </a:solidFill>
                          <a:latin typeface="Arial Black" pitchFamily="34" charset="0"/>
                        </a:rPr>
                        <a:t>2</a:t>
                      </a:r>
                      <a:endParaRPr lang="ru-RU" sz="3200" b="1" dirty="0">
                        <a:solidFill>
                          <a:srgbClr val="002060"/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rgbClr val="002060"/>
                          </a:solidFill>
                          <a:latin typeface="Arial Black" pitchFamily="34" charset="0"/>
                        </a:rPr>
                        <a:t>20</a:t>
                      </a:r>
                      <a:r>
                        <a:rPr lang="ru-RU" sz="3200" b="1" dirty="0" smtClean="0">
                          <a:latin typeface="Arial Black" pitchFamily="34" charset="0"/>
                        </a:rPr>
                        <a:t> </a:t>
                      </a:r>
                      <a:r>
                        <a:rPr lang="ru-RU" b="1" dirty="0" smtClean="0"/>
                        <a:t>             </a:t>
                      </a:r>
                      <a:r>
                        <a:rPr lang="ru-RU" sz="3200" b="1" dirty="0" smtClean="0">
                          <a:solidFill>
                            <a:srgbClr val="C00000"/>
                          </a:solidFill>
                          <a:latin typeface="Arial Black" pitchFamily="34" charset="0"/>
                        </a:rPr>
                        <a:t>В</a:t>
                      </a:r>
                      <a:endParaRPr lang="ru-RU" sz="3200" b="1" dirty="0">
                        <a:solidFill>
                          <a:srgbClr val="C00000"/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latin typeface="Arial Black" pitchFamily="34" charset="0"/>
                        </a:rPr>
                        <a:t> </a:t>
                      </a:r>
                      <a:r>
                        <a:rPr lang="ru-RU" sz="3200" b="1" dirty="0" smtClean="0">
                          <a:solidFill>
                            <a:srgbClr val="002060"/>
                          </a:solidFill>
                          <a:latin typeface="Arial Black" pitchFamily="34" charset="0"/>
                        </a:rPr>
                        <a:t>0</a:t>
                      </a:r>
                      <a:r>
                        <a:rPr lang="ru-RU" b="1" dirty="0" smtClean="0">
                          <a:solidFill>
                            <a:srgbClr val="002060"/>
                          </a:solidFill>
                        </a:rPr>
                        <a:t>  </a:t>
                      </a:r>
                      <a:r>
                        <a:rPr lang="ru-RU" b="1" dirty="0" smtClean="0"/>
                        <a:t>               </a:t>
                      </a:r>
                      <a:r>
                        <a:rPr lang="ru-RU" sz="3200" b="1" dirty="0" smtClean="0">
                          <a:solidFill>
                            <a:srgbClr val="C00000"/>
                          </a:solidFill>
                          <a:latin typeface="Arial Black" pitchFamily="34" charset="0"/>
                        </a:rPr>
                        <a:t>Н</a:t>
                      </a:r>
                      <a:endParaRPr lang="ru-RU" sz="3200" b="1" dirty="0">
                        <a:solidFill>
                          <a:srgbClr val="C00000"/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rgbClr val="002060"/>
                          </a:solidFill>
                          <a:latin typeface="Arial Black" pitchFamily="34" charset="0"/>
                        </a:rPr>
                        <a:t>-1      </a:t>
                      </a:r>
                      <a:r>
                        <a:rPr lang="ru-RU" sz="3200" b="1" dirty="0" smtClean="0">
                          <a:solidFill>
                            <a:srgbClr val="C00000"/>
                          </a:solidFill>
                          <a:latin typeface="Arial Black" pitchFamily="34" charset="0"/>
                        </a:rPr>
                        <a:t>Е</a:t>
                      </a:r>
                      <a:endParaRPr lang="ru-RU" sz="3200" b="1" dirty="0">
                        <a:solidFill>
                          <a:srgbClr val="C00000"/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1115616" y="3861048"/>
          <a:ext cx="6096000" cy="128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000"/>
                <a:gridCol w="1016000"/>
                <a:gridCol w="1016000"/>
                <a:gridCol w="1016000"/>
                <a:gridCol w="1016000"/>
                <a:gridCol w="1016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solidFill>
                            <a:srgbClr val="002060"/>
                          </a:solidFill>
                          <a:latin typeface="Arial Black" pitchFamily="34" charset="0"/>
                        </a:rPr>
                        <a:t>20</a:t>
                      </a:r>
                      <a:endParaRPr lang="ru-RU" sz="3200" dirty="0">
                        <a:solidFill>
                          <a:srgbClr val="002060"/>
                        </a:solidFill>
                        <a:latin typeface="Arial Black" pitchFamily="34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solidFill>
                            <a:srgbClr val="002060"/>
                          </a:solidFill>
                          <a:latin typeface="Arial Black" pitchFamily="34" charset="0"/>
                        </a:rPr>
                        <a:t>13</a:t>
                      </a:r>
                      <a:endParaRPr lang="ru-RU" sz="3200" dirty="0">
                        <a:solidFill>
                          <a:srgbClr val="002060"/>
                        </a:solidFill>
                        <a:latin typeface="Arial Black" pitchFamily="34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solidFill>
                            <a:srgbClr val="002060"/>
                          </a:solidFill>
                          <a:latin typeface="Arial Black" pitchFamily="34" charset="0"/>
                        </a:rPr>
                        <a:t>0</a:t>
                      </a:r>
                      <a:endParaRPr lang="ru-RU" sz="3200" dirty="0">
                        <a:solidFill>
                          <a:srgbClr val="002060"/>
                        </a:solidFill>
                        <a:latin typeface="Arial Black" pitchFamily="34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solidFill>
                            <a:srgbClr val="002060"/>
                          </a:solidFill>
                          <a:latin typeface="Arial Black" pitchFamily="34" charset="0"/>
                        </a:rPr>
                        <a:t>-1</a:t>
                      </a:r>
                      <a:endParaRPr lang="ru-RU" sz="3200" dirty="0">
                        <a:solidFill>
                          <a:srgbClr val="002060"/>
                        </a:solidFill>
                        <a:latin typeface="Arial Black" pitchFamily="34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solidFill>
                            <a:srgbClr val="002060"/>
                          </a:solidFill>
                          <a:latin typeface="Arial Black" pitchFamily="34" charset="0"/>
                        </a:rPr>
                        <a:t>-7</a:t>
                      </a:r>
                      <a:endParaRPr lang="ru-RU" sz="3200" dirty="0">
                        <a:solidFill>
                          <a:srgbClr val="002060"/>
                        </a:solidFill>
                        <a:latin typeface="Arial Black" pitchFamily="34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solidFill>
                            <a:srgbClr val="002060"/>
                          </a:solidFill>
                          <a:latin typeface="Arial Black" pitchFamily="34" charset="0"/>
                        </a:rPr>
                        <a:t>-8</a:t>
                      </a:r>
                      <a:endParaRPr lang="ru-RU" sz="3200" dirty="0">
                        <a:solidFill>
                          <a:srgbClr val="002060"/>
                        </a:solidFill>
                        <a:latin typeface="Arial Black" pitchFamily="34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solidFill>
                            <a:srgbClr val="C00000"/>
                          </a:solidFill>
                          <a:latin typeface="Arial Black" pitchFamily="34" charset="0"/>
                        </a:rPr>
                        <a:t>В</a:t>
                      </a:r>
                      <a:endParaRPr lang="ru-RU" sz="4000" dirty="0">
                        <a:solidFill>
                          <a:srgbClr val="C00000"/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solidFill>
                            <a:srgbClr val="C00000"/>
                          </a:solidFill>
                          <a:latin typeface="Arial Black" pitchFamily="34" charset="0"/>
                        </a:rPr>
                        <a:t>Е</a:t>
                      </a:r>
                      <a:endParaRPr lang="ru-RU" sz="4000" dirty="0">
                        <a:solidFill>
                          <a:srgbClr val="C00000"/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solidFill>
                            <a:srgbClr val="C00000"/>
                          </a:solidFill>
                          <a:latin typeface="Arial Black" pitchFamily="34" charset="0"/>
                        </a:rPr>
                        <a:t>Н</a:t>
                      </a:r>
                      <a:endParaRPr lang="ru-RU" sz="4000" dirty="0">
                        <a:solidFill>
                          <a:srgbClr val="C00000"/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solidFill>
                            <a:srgbClr val="C00000"/>
                          </a:solidFill>
                          <a:latin typeface="Arial Black" pitchFamily="34" charset="0"/>
                        </a:rPr>
                        <a:t>Е</a:t>
                      </a:r>
                      <a:endParaRPr lang="ru-RU" sz="4000" dirty="0">
                        <a:solidFill>
                          <a:srgbClr val="C00000"/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solidFill>
                            <a:srgbClr val="C00000"/>
                          </a:solidFill>
                          <a:latin typeface="Arial Black" pitchFamily="34" charset="0"/>
                        </a:rPr>
                        <a:t>Р</a:t>
                      </a:r>
                      <a:endParaRPr lang="ru-RU" sz="4000" dirty="0">
                        <a:solidFill>
                          <a:srgbClr val="C00000"/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solidFill>
                            <a:srgbClr val="C00000"/>
                          </a:solidFill>
                          <a:latin typeface="Arial Black" pitchFamily="34" charset="0"/>
                        </a:rPr>
                        <a:t>А</a:t>
                      </a:r>
                      <a:endParaRPr lang="ru-RU" sz="4000" dirty="0">
                        <a:solidFill>
                          <a:srgbClr val="C00000"/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64672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Arial Black" pitchFamily="34" charset="0"/>
              </a:rPr>
              <a:t>2 вариант</a:t>
            </a:r>
            <a:endParaRPr lang="ru-RU" sz="3200" dirty="0">
              <a:latin typeface="Arial Black" pitchFamily="34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67544" y="1412776"/>
          <a:ext cx="8229600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solidFill>
                            <a:srgbClr val="C00000"/>
                          </a:solidFill>
                          <a:latin typeface="Arial Black" pitchFamily="34" charset="0"/>
                        </a:rPr>
                        <a:t>+</a:t>
                      </a:r>
                      <a:endParaRPr lang="ru-RU" sz="3200" dirty="0">
                        <a:solidFill>
                          <a:srgbClr val="C00000"/>
                        </a:solidFill>
                        <a:latin typeface="Arial Black" pitchFamily="34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solidFill>
                            <a:schemeClr val="tx2"/>
                          </a:solidFill>
                          <a:latin typeface="Arial Black" pitchFamily="34" charset="0"/>
                        </a:rPr>
                        <a:t>12</a:t>
                      </a:r>
                      <a:endParaRPr lang="ru-RU" sz="3200" dirty="0">
                        <a:solidFill>
                          <a:schemeClr val="tx2"/>
                        </a:solidFill>
                        <a:latin typeface="Arial Black" pitchFamily="34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solidFill>
                            <a:schemeClr val="tx2"/>
                          </a:solidFill>
                          <a:latin typeface="Arial Black" pitchFamily="34" charset="0"/>
                        </a:rPr>
                        <a:t>-6</a:t>
                      </a:r>
                      <a:endParaRPr lang="ru-RU" sz="3200" dirty="0">
                        <a:solidFill>
                          <a:schemeClr val="tx2"/>
                        </a:solidFill>
                        <a:latin typeface="Arial Black" pitchFamily="34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solidFill>
                            <a:schemeClr val="tx2"/>
                          </a:solidFill>
                          <a:latin typeface="Arial Black" pitchFamily="34" charset="0"/>
                        </a:rPr>
                        <a:t>-7</a:t>
                      </a:r>
                      <a:endParaRPr lang="ru-RU" sz="3200" dirty="0">
                        <a:solidFill>
                          <a:schemeClr val="tx2"/>
                        </a:solidFill>
                        <a:latin typeface="Arial Black" pitchFamily="34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solidFill>
                            <a:schemeClr val="tx2"/>
                          </a:solidFill>
                          <a:latin typeface="Arial Black" pitchFamily="34" charset="0"/>
                        </a:rPr>
                        <a:t>3</a:t>
                      </a:r>
                      <a:endParaRPr lang="ru-RU" sz="3200" dirty="0">
                        <a:solidFill>
                          <a:schemeClr val="tx2"/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solidFill>
                            <a:schemeClr val="tx2"/>
                          </a:solidFill>
                          <a:latin typeface="Arial Black" pitchFamily="34" charset="0"/>
                        </a:rPr>
                        <a:t>15</a:t>
                      </a:r>
                      <a:r>
                        <a:rPr lang="ru-RU" sz="3200" dirty="0" smtClean="0">
                          <a:latin typeface="Arial Black" pitchFamily="34" charset="0"/>
                        </a:rPr>
                        <a:t>     </a:t>
                      </a:r>
                      <a:r>
                        <a:rPr lang="ru-RU" sz="3200" dirty="0" smtClean="0">
                          <a:solidFill>
                            <a:srgbClr val="C00000"/>
                          </a:solidFill>
                          <a:latin typeface="Arial Black" pitchFamily="34" charset="0"/>
                        </a:rPr>
                        <a:t>Ю</a:t>
                      </a:r>
                      <a:endParaRPr lang="ru-RU" sz="3200" dirty="0">
                        <a:solidFill>
                          <a:srgbClr val="C00000"/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solidFill>
                            <a:schemeClr val="tx2"/>
                          </a:solidFill>
                          <a:latin typeface="Arial Black" pitchFamily="34" charset="0"/>
                        </a:rPr>
                        <a:t>-3       </a:t>
                      </a:r>
                      <a:r>
                        <a:rPr lang="ru-RU" sz="3200" dirty="0" smtClean="0">
                          <a:solidFill>
                            <a:srgbClr val="C00000"/>
                          </a:solidFill>
                          <a:latin typeface="Arial Black" pitchFamily="34" charset="0"/>
                        </a:rPr>
                        <a:t>И</a:t>
                      </a:r>
                      <a:endParaRPr lang="ru-RU" sz="3200" dirty="0">
                        <a:solidFill>
                          <a:srgbClr val="C00000"/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solidFill>
                            <a:schemeClr val="tx2"/>
                          </a:solidFill>
                          <a:latin typeface="Arial Black" pitchFamily="34" charset="0"/>
                        </a:rPr>
                        <a:t>-4       </a:t>
                      </a:r>
                      <a:r>
                        <a:rPr lang="ru-RU" sz="3200" dirty="0" smtClean="0">
                          <a:solidFill>
                            <a:srgbClr val="C00000"/>
                          </a:solidFill>
                          <a:latin typeface="Arial Black" pitchFamily="34" charset="0"/>
                        </a:rPr>
                        <a:t>Т</a:t>
                      </a:r>
                      <a:endParaRPr lang="ru-RU" sz="3200" dirty="0">
                        <a:solidFill>
                          <a:srgbClr val="C00000"/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solidFill>
                            <a:schemeClr val="tx2"/>
                          </a:solidFill>
                          <a:latin typeface="Arial Black" pitchFamily="34" charset="0"/>
                        </a:rPr>
                        <a:t>-4</a:t>
                      </a:r>
                      <a:endParaRPr lang="ru-RU" sz="3200" dirty="0">
                        <a:solidFill>
                          <a:schemeClr val="tx2"/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solidFill>
                            <a:schemeClr val="tx2"/>
                          </a:solidFill>
                          <a:latin typeface="Arial Black" pitchFamily="34" charset="0"/>
                        </a:rPr>
                        <a:t>8</a:t>
                      </a:r>
                      <a:r>
                        <a:rPr lang="ru-RU" sz="3200" dirty="0" smtClean="0">
                          <a:latin typeface="Arial Black" pitchFamily="34" charset="0"/>
                        </a:rPr>
                        <a:t>       </a:t>
                      </a:r>
                      <a:r>
                        <a:rPr lang="ru-RU" sz="3200" dirty="0" smtClean="0">
                          <a:solidFill>
                            <a:srgbClr val="C00000"/>
                          </a:solidFill>
                          <a:latin typeface="Arial Black" pitchFamily="34" charset="0"/>
                        </a:rPr>
                        <a:t>П</a:t>
                      </a:r>
                      <a:endParaRPr lang="ru-RU" sz="3200" dirty="0">
                        <a:solidFill>
                          <a:srgbClr val="C00000"/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solidFill>
                            <a:schemeClr val="tx2"/>
                          </a:solidFill>
                          <a:latin typeface="Arial Black" pitchFamily="34" charset="0"/>
                        </a:rPr>
                        <a:t>-10     </a:t>
                      </a:r>
                      <a:r>
                        <a:rPr lang="ru-RU" sz="3200" dirty="0" smtClean="0">
                          <a:solidFill>
                            <a:srgbClr val="C00000"/>
                          </a:solidFill>
                          <a:latin typeface="Arial Black" pitchFamily="34" charset="0"/>
                        </a:rPr>
                        <a:t>Е</a:t>
                      </a:r>
                      <a:endParaRPr lang="ru-RU" sz="3200" dirty="0">
                        <a:solidFill>
                          <a:srgbClr val="C00000"/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solidFill>
                            <a:schemeClr val="tx2"/>
                          </a:solidFill>
                          <a:latin typeface="Arial Black" pitchFamily="34" charset="0"/>
                        </a:rPr>
                        <a:t>-11     </a:t>
                      </a:r>
                      <a:r>
                        <a:rPr lang="ru-RU" sz="3200" dirty="0" smtClean="0">
                          <a:solidFill>
                            <a:srgbClr val="C00000"/>
                          </a:solidFill>
                          <a:latin typeface="Arial Black" pitchFamily="34" charset="0"/>
                        </a:rPr>
                        <a:t>Р</a:t>
                      </a:r>
                      <a:endParaRPr lang="ru-RU" sz="3200" dirty="0">
                        <a:solidFill>
                          <a:srgbClr val="C00000"/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259632" y="3789040"/>
          <a:ext cx="6096000" cy="128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000"/>
                <a:gridCol w="1016000"/>
                <a:gridCol w="1016000"/>
                <a:gridCol w="1016000"/>
                <a:gridCol w="1016000"/>
                <a:gridCol w="1016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solidFill>
                            <a:srgbClr val="002060"/>
                          </a:solidFill>
                          <a:latin typeface="Arial Black" pitchFamily="34" charset="0"/>
                        </a:rPr>
                        <a:t>15</a:t>
                      </a:r>
                      <a:endParaRPr lang="ru-RU" sz="3200" dirty="0">
                        <a:solidFill>
                          <a:srgbClr val="002060"/>
                        </a:solidFill>
                        <a:latin typeface="Arial Black" pitchFamily="34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solidFill>
                            <a:srgbClr val="002060"/>
                          </a:solidFill>
                          <a:latin typeface="Arial Black" pitchFamily="34" charset="0"/>
                        </a:rPr>
                        <a:t>8</a:t>
                      </a:r>
                      <a:endParaRPr lang="ru-RU" sz="3200" dirty="0">
                        <a:solidFill>
                          <a:srgbClr val="002060"/>
                        </a:solidFill>
                        <a:latin typeface="Arial Black" pitchFamily="34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solidFill>
                            <a:srgbClr val="002060"/>
                          </a:solidFill>
                          <a:latin typeface="Arial Black" pitchFamily="34" charset="0"/>
                        </a:rPr>
                        <a:t>-3</a:t>
                      </a:r>
                      <a:endParaRPr lang="ru-RU" sz="3200" dirty="0">
                        <a:solidFill>
                          <a:srgbClr val="002060"/>
                        </a:solidFill>
                        <a:latin typeface="Arial Black" pitchFamily="34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solidFill>
                            <a:srgbClr val="002060"/>
                          </a:solidFill>
                          <a:latin typeface="Arial Black" pitchFamily="34" charset="0"/>
                        </a:rPr>
                        <a:t>-4</a:t>
                      </a:r>
                      <a:endParaRPr lang="ru-RU" sz="3200" dirty="0">
                        <a:solidFill>
                          <a:srgbClr val="002060"/>
                        </a:solidFill>
                        <a:latin typeface="Arial Black" pitchFamily="34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solidFill>
                            <a:srgbClr val="002060"/>
                          </a:solidFill>
                          <a:latin typeface="Arial Black" pitchFamily="34" charset="0"/>
                        </a:rPr>
                        <a:t>-10</a:t>
                      </a:r>
                      <a:endParaRPr lang="ru-RU" sz="3200" dirty="0">
                        <a:solidFill>
                          <a:srgbClr val="002060"/>
                        </a:solidFill>
                        <a:latin typeface="Arial Black" pitchFamily="34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solidFill>
                            <a:srgbClr val="002060"/>
                          </a:solidFill>
                          <a:latin typeface="Arial Black" pitchFamily="34" charset="0"/>
                        </a:rPr>
                        <a:t>-11</a:t>
                      </a:r>
                      <a:endParaRPr lang="ru-RU" sz="3200" dirty="0">
                        <a:solidFill>
                          <a:srgbClr val="002060"/>
                        </a:solidFill>
                        <a:latin typeface="Arial Black" pitchFamily="34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solidFill>
                            <a:srgbClr val="C00000"/>
                          </a:solidFill>
                          <a:latin typeface="Arial Black" pitchFamily="34" charset="0"/>
                        </a:rPr>
                        <a:t>Ю</a:t>
                      </a:r>
                      <a:endParaRPr lang="ru-RU" sz="4000" dirty="0">
                        <a:solidFill>
                          <a:srgbClr val="C00000"/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solidFill>
                            <a:srgbClr val="C00000"/>
                          </a:solidFill>
                          <a:latin typeface="Arial Black" pitchFamily="34" charset="0"/>
                        </a:rPr>
                        <a:t>П</a:t>
                      </a:r>
                      <a:endParaRPr lang="ru-RU" sz="4000" dirty="0">
                        <a:solidFill>
                          <a:srgbClr val="C00000"/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solidFill>
                            <a:srgbClr val="C00000"/>
                          </a:solidFill>
                          <a:latin typeface="Arial Black" pitchFamily="34" charset="0"/>
                        </a:rPr>
                        <a:t>И</a:t>
                      </a:r>
                      <a:endParaRPr lang="ru-RU" sz="4000" dirty="0">
                        <a:solidFill>
                          <a:srgbClr val="C00000"/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solidFill>
                            <a:srgbClr val="C00000"/>
                          </a:solidFill>
                          <a:latin typeface="Arial Black" pitchFamily="34" charset="0"/>
                        </a:rPr>
                        <a:t>Т</a:t>
                      </a:r>
                      <a:endParaRPr lang="ru-RU" sz="4000" dirty="0">
                        <a:solidFill>
                          <a:srgbClr val="C00000"/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solidFill>
                            <a:srgbClr val="C00000"/>
                          </a:solidFill>
                          <a:latin typeface="Arial Black" pitchFamily="34" charset="0"/>
                        </a:rPr>
                        <a:t>Е</a:t>
                      </a:r>
                      <a:endParaRPr lang="ru-RU" sz="4000" dirty="0">
                        <a:solidFill>
                          <a:srgbClr val="C00000"/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solidFill>
                            <a:srgbClr val="C00000"/>
                          </a:solidFill>
                          <a:latin typeface="Arial Black" pitchFamily="34" charset="0"/>
                        </a:rPr>
                        <a:t>Р</a:t>
                      </a:r>
                      <a:endParaRPr lang="ru-RU" sz="4000" dirty="0">
                        <a:solidFill>
                          <a:srgbClr val="C00000"/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64672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Arial Black" pitchFamily="34" charset="0"/>
              </a:rPr>
              <a:t>3 вариант</a:t>
            </a:r>
            <a:endParaRPr lang="ru-RU" sz="3200" dirty="0">
              <a:latin typeface="Arial Black" pitchFamily="34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341438"/>
          <a:ext cx="8229600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solidFill>
                            <a:srgbClr val="C00000"/>
                          </a:solidFill>
                          <a:latin typeface="Arial Black" pitchFamily="34" charset="0"/>
                        </a:rPr>
                        <a:t>+</a:t>
                      </a:r>
                      <a:endParaRPr lang="ru-RU" sz="3200" dirty="0">
                        <a:solidFill>
                          <a:srgbClr val="C00000"/>
                        </a:solidFill>
                        <a:latin typeface="Arial Black" pitchFamily="34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solidFill>
                            <a:srgbClr val="002060"/>
                          </a:solidFill>
                          <a:latin typeface="Arial Black" pitchFamily="34" charset="0"/>
                        </a:rPr>
                        <a:t>-9</a:t>
                      </a:r>
                      <a:endParaRPr lang="ru-RU" sz="3200" dirty="0">
                        <a:solidFill>
                          <a:srgbClr val="002060"/>
                        </a:solidFill>
                        <a:latin typeface="Arial Black" pitchFamily="34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solidFill>
                            <a:srgbClr val="002060"/>
                          </a:solidFill>
                          <a:latin typeface="Arial Black" pitchFamily="34" charset="0"/>
                        </a:rPr>
                        <a:t>8</a:t>
                      </a:r>
                      <a:endParaRPr lang="ru-RU" sz="3200" dirty="0">
                        <a:solidFill>
                          <a:srgbClr val="002060"/>
                        </a:solidFill>
                        <a:latin typeface="Arial Black" pitchFamily="34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solidFill>
                            <a:srgbClr val="002060"/>
                          </a:solidFill>
                          <a:latin typeface="Arial Black" pitchFamily="34" charset="0"/>
                        </a:rPr>
                        <a:t>-4</a:t>
                      </a:r>
                      <a:endParaRPr lang="ru-RU" sz="3200" dirty="0">
                        <a:solidFill>
                          <a:srgbClr val="002060"/>
                        </a:solidFill>
                        <a:latin typeface="Arial Black" pitchFamily="34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solidFill>
                            <a:srgbClr val="002060"/>
                          </a:solidFill>
                          <a:latin typeface="Arial Black" pitchFamily="34" charset="0"/>
                        </a:rPr>
                        <a:t>-6</a:t>
                      </a:r>
                      <a:endParaRPr lang="ru-RU" sz="3200" dirty="0">
                        <a:solidFill>
                          <a:srgbClr val="002060"/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solidFill>
                            <a:srgbClr val="002060"/>
                          </a:solidFill>
                          <a:latin typeface="Arial Black" pitchFamily="34" charset="0"/>
                        </a:rPr>
                        <a:t>-15    </a:t>
                      </a:r>
                      <a:r>
                        <a:rPr lang="ru-RU" sz="3200" dirty="0" smtClean="0">
                          <a:solidFill>
                            <a:srgbClr val="C00000"/>
                          </a:solidFill>
                          <a:latin typeface="Arial Black" pitchFamily="34" charset="0"/>
                        </a:rPr>
                        <a:t>С</a:t>
                      </a:r>
                      <a:endParaRPr lang="ru-RU" sz="3200" dirty="0">
                        <a:solidFill>
                          <a:srgbClr val="C00000"/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solidFill>
                            <a:srgbClr val="002060"/>
                          </a:solidFill>
                          <a:latin typeface="Arial Black" pitchFamily="34" charset="0"/>
                        </a:rPr>
                        <a:t>2</a:t>
                      </a:r>
                      <a:r>
                        <a:rPr lang="ru-RU" sz="3200" dirty="0" smtClean="0">
                          <a:latin typeface="Arial Black" pitchFamily="34" charset="0"/>
                        </a:rPr>
                        <a:t>       </a:t>
                      </a:r>
                      <a:r>
                        <a:rPr lang="ru-RU" sz="3200" dirty="0" smtClean="0">
                          <a:solidFill>
                            <a:srgbClr val="C00000"/>
                          </a:solidFill>
                          <a:latin typeface="Arial Black" pitchFamily="34" charset="0"/>
                        </a:rPr>
                        <a:t>Т</a:t>
                      </a:r>
                      <a:endParaRPr lang="ru-RU" sz="3200" dirty="0">
                        <a:solidFill>
                          <a:srgbClr val="C00000"/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solidFill>
                            <a:srgbClr val="002060"/>
                          </a:solidFill>
                          <a:latin typeface="Arial Black" pitchFamily="34" charset="0"/>
                        </a:rPr>
                        <a:t>-10     </a:t>
                      </a:r>
                      <a:r>
                        <a:rPr lang="ru-RU" sz="3200" dirty="0" smtClean="0">
                          <a:solidFill>
                            <a:srgbClr val="C00000"/>
                          </a:solidFill>
                          <a:latin typeface="Arial Black" pitchFamily="34" charset="0"/>
                        </a:rPr>
                        <a:t>Р</a:t>
                      </a:r>
                      <a:endParaRPr lang="ru-RU" sz="3200" dirty="0">
                        <a:solidFill>
                          <a:srgbClr val="C00000"/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solidFill>
                            <a:srgbClr val="002060"/>
                          </a:solidFill>
                          <a:latin typeface="Arial Black" pitchFamily="34" charset="0"/>
                        </a:rPr>
                        <a:t>7</a:t>
                      </a:r>
                      <a:endParaRPr lang="ru-RU" sz="3200" dirty="0">
                        <a:solidFill>
                          <a:srgbClr val="002060"/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latin typeface="Arial Black" pitchFamily="34" charset="0"/>
                        </a:rPr>
                        <a:t>-2      </a:t>
                      </a:r>
                      <a:r>
                        <a:rPr lang="ru-RU" sz="3200" dirty="0" smtClean="0">
                          <a:solidFill>
                            <a:srgbClr val="C00000"/>
                          </a:solidFill>
                          <a:latin typeface="Arial Black" pitchFamily="34" charset="0"/>
                        </a:rPr>
                        <a:t>У</a:t>
                      </a:r>
                      <a:endParaRPr lang="ru-RU" sz="3200" dirty="0">
                        <a:solidFill>
                          <a:srgbClr val="C00000"/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514350" indent="-514350">
                        <a:buNone/>
                      </a:pPr>
                      <a:r>
                        <a:rPr lang="ru-RU" sz="3200" dirty="0" smtClean="0">
                          <a:solidFill>
                            <a:srgbClr val="002060"/>
                          </a:solidFill>
                          <a:latin typeface="Arial Black" pitchFamily="34" charset="0"/>
                        </a:rPr>
                        <a:t>15</a:t>
                      </a:r>
                      <a:r>
                        <a:rPr lang="ru-RU" sz="3200" dirty="0" smtClean="0">
                          <a:latin typeface="Arial Black" pitchFamily="34" charset="0"/>
                        </a:rPr>
                        <a:t>     </a:t>
                      </a:r>
                      <a:r>
                        <a:rPr lang="ru-RU" sz="3200" dirty="0" smtClean="0">
                          <a:solidFill>
                            <a:srgbClr val="C00000"/>
                          </a:solidFill>
                          <a:latin typeface="Arial Black" pitchFamily="34" charset="0"/>
                        </a:rPr>
                        <a:t>Н</a:t>
                      </a:r>
                      <a:endParaRPr lang="ru-RU" sz="3200" dirty="0">
                        <a:solidFill>
                          <a:srgbClr val="C00000"/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latin typeface="Arial Black" pitchFamily="34" charset="0"/>
                        </a:rPr>
                        <a:t> </a:t>
                      </a:r>
                      <a:r>
                        <a:rPr lang="ru-RU" sz="3200" dirty="0" smtClean="0">
                          <a:solidFill>
                            <a:srgbClr val="002060"/>
                          </a:solidFill>
                          <a:latin typeface="Arial Black" pitchFamily="34" charset="0"/>
                        </a:rPr>
                        <a:t>3</a:t>
                      </a:r>
                      <a:r>
                        <a:rPr lang="ru-RU" sz="3200" dirty="0" smtClean="0">
                          <a:latin typeface="Arial Black" pitchFamily="34" charset="0"/>
                        </a:rPr>
                        <a:t>       </a:t>
                      </a:r>
                      <a:r>
                        <a:rPr lang="ru-RU" sz="3200" dirty="0" smtClean="0">
                          <a:solidFill>
                            <a:srgbClr val="C00000"/>
                          </a:solidFill>
                          <a:latin typeface="Arial Black" pitchFamily="34" charset="0"/>
                        </a:rPr>
                        <a:t>А</a:t>
                      </a:r>
                      <a:endParaRPr lang="ru-RU" sz="3200" dirty="0">
                        <a:solidFill>
                          <a:srgbClr val="C00000"/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259632" y="3933056"/>
          <a:ext cx="6096000" cy="128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000"/>
                <a:gridCol w="1016000"/>
                <a:gridCol w="1016000"/>
                <a:gridCol w="1016000"/>
                <a:gridCol w="1016000"/>
                <a:gridCol w="1016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solidFill>
                            <a:srgbClr val="002060"/>
                          </a:solidFill>
                          <a:latin typeface="Arial Black" pitchFamily="34" charset="0"/>
                        </a:rPr>
                        <a:t>15</a:t>
                      </a:r>
                      <a:endParaRPr lang="ru-RU" sz="3200" dirty="0">
                        <a:solidFill>
                          <a:srgbClr val="002060"/>
                        </a:solidFill>
                        <a:latin typeface="Arial Black" pitchFamily="34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solidFill>
                            <a:srgbClr val="002060"/>
                          </a:solidFill>
                          <a:latin typeface="Arial Black" pitchFamily="34" charset="0"/>
                        </a:rPr>
                        <a:t>3</a:t>
                      </a:r>
                      <a:endParaRPr lang="ru-RU" sz="3200" dirty="0">
                        <a:solidFill>
                          <a:srgbClr val="002060"/>
                        </a:solidFill>
                        <a:latin typeface="Arial Black" pitchFamily="34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solidFill>
                            <a:srgbClr val="002060"/>
                          </a:solidFill>
                          <a:latin typeface="Arial Black" pitchFamily="34" charset="0"/>
                        </a:rPr>
                        <a:t>2</a:t>
                      </a:r>
                      <a:endParaRPr lang="ru-RU" sz="3200" dirty="0">
                        <a:solidFill>
                          <a:srgbClr val="002060"/>
                        </a:solidFill>
                        <a:latin typeface="Arial Black" pitchFamily="34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solidFill>
                            <a:srgbClr val="002060"/>
                          </a:solidFill>
                          <a:latin typeface="Arial Black" pitchFamily="34" charset="0"/>
                        </a:rPr>
                        <a:t>-2</a:t>
                      </a:r>
                      <a:endParaRPr lang="ru-RU" sz="3200" dirty="0">
                        <a:solidFill>
                          <a:srgbClr val="002060"/>
                        </a:solidFill>
                        <a:latin typeface="Arial Black" pitchFamily="34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solidFill>
                            <a:srgbClr val="002060"/>
                          </a:solidFill>
                          <a:latin typeface="Arial Black" pitchFamily="34" charset="0"/>
                        </a:rPr>
                        <a:t>-10</a:t>
                      </a:r>
                      <a:endParaRPr lang="ru-RU" sz="3200" dirty="0">
                        <a:solidFill>
                          <a:srgbClr val="002060"/>
                        </a:solidFill>
                        <a:latin typeface="Arial Black" pitchFamily="34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solidFill>
                            <a:srgbClr val="002060"/>
                          </a:solidFill>
                          <a:latin typeface="Arial Black" pitchFamily="34" charset="0"/>
                        </a:rPr>
                        <a:t>-15</a:t>
                      </a:r>
                      <a:endParaRPr lang="ru-RU" sz="3200" dirty="0">
                        <a:solidFill>
                          <a:srgbClr val="002060"/>
                        </a:solidFill>
                        <a:latin typeface="Arial Black" pitchFamily="34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solidFill>
                            <a:srgbClr val="C00000"/>
                          </a:solidFill>
                          <a:latin typeface="Arial Black" pitchFamily="34" charset="0"/>
                        </a:rPr>
                        <a:t>С</a:t>
                      </a:r>
                      <a:endParaRPr lang="ru-RU" sz="4000" dirty="0">
                        <a:solidFill>
                          <a:srgbClr val="C00000"/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solidFill>
                            <a:srgbClr val="C00000"/>
                          </a:solidFill>
                          <a:latin typeface="Arial Black" pitchFamily="34" charset="0"/>
                        </a:rPr>
                        <a:t>А</a:t>
                      </a:r>
                      <a:endParaRPr lang="ru-RU" sz="4000" dirty="0">
                        <a:solidFill>
                          <a:srgbClr val="C00000"/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solidFill>
                            <a:srgbClr val="C00000"/>
                          </a:solidFill>
                          <a:latin typeface="Arial Black" pitchFamily="34" charset="0"/>
                        </a:rPr>
                        <a:t>Т</a:t>
                      </a:r>
                      <a:endParaRPr lang="ru-RU" sz="4000" dirty="0">
                        <a:solidFill>
                          <a:srgbClr val="C00000"/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solidFill>
                            <a:srgbClr val="C00000"/>
                          </a:solidFill>
                          <a:latin typeface="Arial Black" pitchFamily="34" charset="0"/>
                        </a:rPr>
                        <a:t>У</a:t>
                      </a:r>
                      <a:endParaRPr lang="ru-RU" sz="4000" dirty="0">
                        <a:solidFill>
                          <a:srgbClr val="C00000"/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solidFill>
                            <a:srgbClr val="C00000"/>
                          </a:solidFill>
                          <a:latin typeface="Arial Black" pitchFamily="34" charset="0"/>
                        </a:rPr>
                        <a:t>Р</a:t>
                      </a:r>
                      <a:endParaRPr lang="ru-RU" sz="4000" dirty="0">
                        <a:solidFill>
                          <a:srgbClr val="C00000"/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solidFill>
                            <a:srgbClr val="C00000"/>
                          </a:solidFill>
                          <a:latin typeface="Arial Black" pitchFamily="34" charset="0"/>
                        </a:rPr>
                        <a:t>Н</a:t>
                      </a:r>
                      <a:endParaRPr lang="ru-RU" sz="4000" dirty="0">
                        <a:solidFill>
                          <a:srgbClr val="C00000"/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64672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Arial Black" pitchFamily="34" charset="0"/>
              </a:rPr>
              <a:t>4 вариант</a:t>
            </a:r>
            <a:endParaRPr lang="ru-RU" sz="3200" dirty="0">
              <a:latin typeface="Arial Black" pitchFamily="34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412875"/>
          <a:ext cx="8229600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rgbClr val="C00000"/>
                          </a:solidFill>
                          <a:latin typeface="Arial Black" pitchFamily="34" charset="0"/>
                        </a:rPr>
                        <a:t>+</a:t>
                      </a:r>
                      <a:endParaRPr lang="ru-RU" sz="3200" b="1" dirty="0">
                        <a:solidFill>
                          <a:srgbClr val="C00000"/>
                        </a:solidFill>
                        <a:latin typeface="Arial Black" pitchFamily="34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solidFill>
                            <a:srgbClr val="002060"/>
                          </a:solidFill>
                          <a:latin typeface="Arial Black" pitchFamily="34" charset="0"/>
                        </a:rPr>
                        <a:t>-10</a:t>
                      </a:r>
                      <a:endParaRPr lang="ru-RU" sz="3200" dirty="0">
                        <a:solidFill>
                          <a:srgbClr val="002060"/>
                        </a:solidFill>
                        <a:latin typeface="Arial Black" pitchFamily="34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solidFill>
                            <a:srgbClr val="002060"/>
                          </a:solidFill>
                          <a:latin typeface="Arial Black" pitchFamily="34" charset="0"/>
                        </a:rPr>
                        <a:t>5</a:t>
                      </a:r>
                      <a:endParaRPr lang="ru-RU" sz="3200" dirty="0">
                        <a:solidFill>
                          <a:srgbClr val="002060"/>
                        </a:solidFill>
                        <a:latin typeface="Arial Black" pitchFamily="34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solidFill>
                            <a:srgbClr val="002060"/>
                          </a:solidFill>
                          <a:latin typeface="Arial Black" pitchFamily="34" charset="0"/>
                        </a:rPr>
                        <a:t>-11</a:t>
                      </a:r>
                      <a:endParaRPr lang="ru-RU" sz="3200" dirty="0">
                        <a:solidFill>
                          <a:srgbClr val="002060"/>
                        </a:solidFill>
                        <a:latin typeface="Arial Black" pitchFamily="34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solidFill>
                            <a:srgbClr val="002060"/>
                          </a:solidFill>
                          <a:latin typeface="Arial Black" pitchFamily="34" charset="0"/>
                        </a:rPr>
                        <a:t>9</a:t>
                      </a:r>
                      <a:endParaRPr lang="ru-RU" sz="3200" dirty="0">
                        <a:solidFill>
                          <a:srgbClr val="002060"/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3200" dirty="0" smtClean="0">
                          <a:solidFill>
                            <a:srgbClr val="002060"/>
                          </a:solidFill>
                          <a:latin typeface="Arial Black" pitchFamily="34" charset="0"/>
                        </a:rPr>
                        <a:t>-1      </a:t>
                      </a:r>
                      <a:r>
                        <a:rPr lang="ru-RU" sz="3200" dirty="0" smtClean="0">
                          <a:solidFill>
                            <a:srgbClr val="C00000"/>
                          </a:solidFill>
                          <a:latin typeface="Arial Black" pitchFamily="34" charset="0"/>
                        </a:rPr>
                        <a:t>П</a:t>
                      </a:r>
                      <a:endParaRPr lang="ru-RU" sz="3200" dirty="0">
                        <a:solidFill>
                          <a:srgbClr val="C00000"/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3200" dirty="0" smtClean="0">
                          <a:solidFill>
                            <a:srgbClr val="002060"/>
                          </a:solidFill>
                          <a:latin typeface="Arial Black" pitchFamily="34" charset="0"/>
                        </a:rPr>
                        <a:t>14</a:t>
                      </a:r>
                      <a:r>
                        <a:rPr lang="ru-RU" sz="3200" dirty="0" smtClean="0">
                          <a:latin typeface="Arial Black" pitchFamily="34" charset="0"/>
                        </a:rPr>
                        <a:t>     </a:t>
                      </a:r>
                      <a:r>
                        <a:rPr lang="ru-RU" sz="3200" dirty="0" smtClean="0">
                          <a:solidFill>
                            <a:srgbClr val="C00000"/>
                          </a:solidFill>
                          <a:latin typeface="Arial Black" pitchFamily="34" charset="0"/>
                        </a:rPr>
                        <a:t>Н</a:t>
                      </a:r>
                      <a:endParaRPr lang="ru-RU" sz="3200" dirty="0">
                        <a:solidFill>
                          <a:srgbClr val="C00000"/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3200" dirty="0" smtClean="0">
                          <a:solidFill>
                            <a:srgbClr val="002060"/>
                          </a:solidFill>
                          <a:latin typeface="Arial Black" pitchFamily="34" charset="0"/>
                        </a:rPr>
                        <a:t>-2</a:t>
                      </a:r>
                      <a:r>
                        <a:rPr lang="ru-RU" sz="3200" dirty="0" smtClean="0">
                          <a:latin typeface="Arial Black" pitchFamily="34" charset="0"/>
                        </a:rPr>
                        <a:t>      </a:t>
                      </a:r>
                      <a:r>
                        <a:rPr lang="ru-RU" sz="3200" dirty="0" smtClean="0">
                          <a:solidFill>
                            <a:srgbClr val="C00000"/>
                          </a:solidFill>
                          <a:latin typeface="Arial Black" pitchFamily="34" charset="0"/>
                        </a:rPr>
                        <a:t>Т</a:t>
                      </a:r>
                      <a:endParaRPr lang="ru-RU" sz="3200" dirty="0">
                        <a:solidFill>
                          <a:srgbClr val="C00000"/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solidFill>
                            <a:srgbClr val="002060"/>
                          </a:solidFill>
                          <a:latin typeface="Arial Black" pitchFamily="34" charset="0"/>
                        </a:rPr>
                        <a:t>-3</a:t>
                      </a:r>
                      <a:endParaRPr lang="ru-RU" sz="3200" dirty="0">
                        <a:solidFill>
                          <a:srgbClr val="002060"/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3200" dirty="0" smtClean="0">
                          <a:solidFill>
                            <a:srgbClr val="002060"/>
                          </a:solidFill>
                          <a:latin typeface="Arial Black" pitchFamily="34" charset="0"/>
                        </a:rPr>
                        <a:t>-13    </a:t>
                      </a:r>
                      <a:r>
                        <a:rPr lang="ru-RU" sz="3200" dirty="0" smtClean="0">
                          <a:solidFill>
                            <a:srgbClr val="C00000"/>
                          </a:solidFill>
                          <a:latin typeface="Arial Black" pitchFamily="34" charset="0"/>
                        </a:rPr>
                        <a:t>У</a:t>
                      </a:r>
                      <a:endParaRPr lang="ru-RU" sz="3200" dirty="0">
                        <a:solidFill>
                          <a:srgbClr val="C00000"/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3200" dirty="0" smtClean="0">
                          <a:latin typeface="Arial Black" pitchFamily="34" charset="0"/>
                        </a:rPr>
                        <a:t> </a:t>
                      </a:r>
                      <a:r>
                        <a:rPr lang="ru-RU" sz="3200" dirty="0" smtClean="0">
                          <a:solidFill>
                            <a:srgbClr val="002060"/>
                          </a:solidFill>
                          <a:latin typeface="Arial Black" pitchFamily="34" charset="0"/>
                        </a:rPr>
                        <a:t>2</a:t>
                      </a:r>
                      <a:r>
                        <a:rPr lang="ru-RU" sz="3200" dirty="0" smtClean="0">
                          <a:latin typeface="Arial Black" pitchFamily="34" charset="0"/>
                        </a:rPr>
                        <a:t>      </a:t>
                      </a:r>
                      <a:r>
                        <a:rPr lang="ru-RU" sz="3200" dirty="0" smtClean="0">
                          <a:solidFill>
                            <a:srgbClr val="C00000"/>
                          </a:solidFill>
                          <a:latin typeface="Arial Black" pitchFamily="34" charset="0"/>
                        </a:rPr>
                        <a:t>Е</a:t>
                      </a:r>
                      <a:endParaRPr lang="ru-RU" sz="3200" dirty="0">
                        <a:solidFill>
                          <a:srgbClr val="C00000"/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3200" dirty="0" smtClean="0">
                          <a:solidFill>
                            <a:srgbClr val="002060"/>
                          </a:solidFill>
                          <a:latin typeface="Arial Black" pitchFamily="34" charset="0"/>
                        </a:rPr>
                        <a:t>-14    </a:t>
                      </a:r>
                      <a:r>
                        <a:rPr lang="ru-RU" sz="3200" dirty="0" smtClean="0">
                          <a:solidFill>
                            <a:srgbClr val="C00000"/>
                          </a:solidFill>
                          <a:latin typeface="Arial Black" pitchFamily="34" charset="0"/>
                        </a:rPr>
                        <a:t>Н</a:t>
                      </a:r>
                      <a:endParaRPr lang="ru-RU" sz="3200" dirty="0">
                        <a:solidFill>
                          <a:srgbClr val="C00000"/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187624" y="3717032"/>
          <a:ext cx="6096000" cy="128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000"/>
                <a:gridCol w="1016000"/>
                <a:gridCol w="1016000"/>
                <a:gridCol w="1016000"/>
                <a:gridCol w="1016000"/>
                <a:gridCol w="1016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solidFill>
                            <a:srgbClr val="002060"/>
                          </a:solidFill>
                          <a:latin typeface="Arial Black" pitchFamily="34" charset="0"/>
                        </a:rPr>
                        <a:t>14</a:t>
                      </a:r>
                      <a:endParaRPr lang="ru-RU" sz="3200" dirty="0">
                        <a:solidFill>
                          <a:srgbClr val="002060"/>
                        </a:solidFill>
                        <a:latin typeface="Arial Black" pitchFamily="34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solidFill>
                            <a:srgbClr val="002060"/>
                          </a:solidFill>
                          <a:latin typeface="Arial Black" pitchFamily="34" charset="0"/>
                        </a:rPr>
                        <a:t>2</a:t>
                      </a:r>
                      <a:endParaRPr lang="ru-RU" sz="3200" dirty="0">
                        <a:solidFill>
                          <a:srgbClr val="002060"/>
                        </a:solidFill>
                        <a:latin typeface="Arial Black" pitchFamily="34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solidFill>
                            <a:srgbClr val="002060"/>
                          </a:solidFill>
                          <a:latin typeface="Arial Black" pitchFamily="34" charset="0"/>
                        </a:rPr>
                        <a:t>-1</a:t>
                      </a:r>
                      <a:endParaRPr lang="ru-RU" sz="3200" dirty="0">
                        <a:solidFill>
                          <a:srgbClr val="002060"/>
                        </a:solidFill>
                        <a:latin typeface="Arial Black" pitchFamily="34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solidFill>
                            <a:srgbClr val="002060"/>
                          </a:solidFill>
                          <a:latin typeface="Arial Black" pitchFamily="34" charset="0"/>
                        </a:rPr>
                        <a:t>-2</a:t>
                      </a:r>
                      <a:endParaRPr lang="ru-RU" sz="3200" dirty="0">
                        <a:solidFill>
                          <a:srgbClr val="002060"/>
                        </a:solidFill>
                        <a:latin typeface="Arial Black" pitchFamily="34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solidFill>
                            <a:srgbClr val="002060"/>
                          </a:solidFill>
                          <a:latin typeface="Arial Black" pitchFamily="34" charset="0"/>
                        </a:rPr>
                        <a:t>-13</a:t>
                      </a:r>
                      <a:endParaRPr lang="ru-RU" sz="3200" dirty="0">
                        <a:solidFill>
                          <a:srgbClr val="002060"/>
                        </a:solidFill>
                        <a:latin typeface="Arial Black" pitchFamily="34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solidFill>
                            <a:srgbClr val="002060"/>
                          </a:solidFill>
                          <a:latin typeface="Arial Black" pitchFamily="34" charset="0"/>
                        </a:rPr>
                        <a:t>-14</a:t>
                      </a:r>
                      <a:endParaRPr lang="ru-RU" sz="3200" dirty="0">
                        <a:solidFill>
                          <a:srgbClr val="002060"/>
                        </a:solidFill>
                        <a:latin typeface="Arial Black" pitchFamily="34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solidFill>
                            <a:srgbClr val="C00000"/>
                          </a:solidFill>
                          <a:latin typeface="Arial Black" pitchFamily="34" charset="0"/>
                        </a:rPr>
                        <a:t>Н</a:t>
                      </a:r>
                      <a:endParaRPr lang="ru-RU" sz="4000" dirty="0">
                        <a:solidFill>
                          <a:srgbClr val="C00000"/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solidFill>
                            <a:srgbClr val="C00000"/>
                          </a:solidFill>
                          <a:latin typeface="Arial Black" pitchFamily="34" charset="0"/>
                        </a:rPr>
                        <a:t>Е</a:t>
                      </a:r>
                      <a:endParaRPr lang="ru-RU" sz="4000" dirty="0">
                        <a:solidFill>
                          <a:srgbClr val="C00000"/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solidFill>
                            <a:srgbClr val="C00000"/>
                          </a:solidFill>
                          <a:latin typeface="Arial Black" pitchFamily="34" charset="0"/>
                        </a:rPr>
                        <a:t>П</a:t>
                      </a:r>
                      <a:endParaRPr lang="ru-RU" sz="4000" dirty="0">
                        <a:solidFill>
                          <a:srgbClr val="C00000"/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solidFill>
                            <a:srgbClr val="C00000"/>
                          </a:solidFill>
                          <a:latin typeface="Arial Black" pitchFamily="34" charset="0"/>
                        </a:rPr>
                        <a:t>Т</a:t>
                      </a:r>
                      <a:endParaRPr lang="ru-RU" sz="4000" dirty="0">
                        <a:solidFill>
                          <a:srgbClr val="C00000"/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solidFill>
                            <a:srgbClr val="C00000"/>
                          </a:solidFill>
                          <a:latin typeface="Arial Black" pitchFamily="34" charset="0"/>
                        </a:rPr>
                        <a:t>У</a:t>
                      </a:r>
                      <a:endParaRPr lang="ru-RU" sz="4000" dirty="0">
                        <a:solidFill>
                          <a:srgbClr val="C00000"/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solidFill>
                            <a:srgbClr val="C00000"/>
                          </a:solidFill>
                          <a:latin typeface="Arial Black" pitchFamily="34" charset="0"/>
                        </a:rPr>
                        <a:t>Н</a:t>
                      </a:r>
                      <a:endParaRPr lang="ru-RU" sz="4000" dirty="0">
                        <a:solidFill>
                          <a:srgbClr val="C00000"/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568952" cy="2520280"/>
          </a:xfrm>
        </p:spPr>
        <p:txBody>
          <a:bodyPr>
            <a:noAutofit/>
          </a:bodyPr>
          <a:lstStyle/>
          <a:p>
            <a:pPr algn="just"/>
            <a:r>
              <a:rPr lang="ru-RU" sz="2400" b="1" dirty="0" smtClean="0">
                <a:solidFill>
                  <a:srgbClr val="C00000"/>
                </a:solidFill>
              </a:rPr>
              <a:t>Николай Коперник</a:t>
            </a:r>
            <a:r>
              <a:rPr lang="ru-RU" sz="2400" dirty="0" smtClean="0"/>
              <a:t>, польский ученый, изложил свои идеи о строении Вселенной в книге, которая вышла в 1543 году. Согласно его модели центром мира является Солнце, а вокруг него обращается Земля и другие планеты. Именно его идеи и труды лежат в основе принципа относительности, который был открыт Г.Галилеем в первой половине </a:t>
            </a:r>
            <a:r>
              <a:rPr lang="en-US" sz="2400" dirty="0" smtClean="0"/>
              <a:t>X</a:t>
            </a:r>
            <a:r>
              <a:rPr lang="ru-RU" sz="2400" dirty="0" smtClean="0"/>
              <a:t>У</a:t>
            </a:r>
            <a:r>
              <a:rPr lang="en-US" sz="2400" dirty="0" smtClean="0"/>
              <a:t>II</a:t>
            </a:r>
            <a:r>
              <a:rPr lang="ru-RU" sz="2400" dirty="0" smtClean="0"/>
              <a:t> века.</a:t>
            </a:r>
            <a:endParaRPr lang="ru-RU" sz="2400" dirty="0"/>
          </a:p>
        </p:txBody>
      </p:sp>
      <p:sp>
        <p:nvSpPr>
          <p:cNvPr id="5" name="5-конечная звезда 4"/>
          <p:cNvSpPr/>
          <p:nvPr/>
        </p:nvSpPr>
        <p:spPr>
          <a:xfrm>
            <a:off x="467544" y="4293096"/>
            <a:ext cx="1224136" cy="1152128"/>
          </a:xfrm>
          <a:prstGeom prst="star5">
            <a:avLst/>
          </a:prstGeom>
          <a:solidFill>
            <a:srgbClr val="FFFF0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rgbClr val="002060"/>
                </a:solidFill>
                <a:latin typeface="Arial Black" pitchFamily="34" charset="0"/>
              </a:rPr>
              <a:t>К</a:t>
            </a:r>
            <a:endParaRPr lang="ru-RU" sz="3600" dirty="0">
              <a:solidFill>
                <a:srgbClr val="002060"/>
              </a:solidFill>
              <a:latin typeface="Arial Black" pitchFamily="34" charset="0"/>
            </a:endParaRPr>
          </a:p>
        </p:txBody>
      </p:sp>
      <p:sp>
        <p:nvSpPr>
          <p:cNvPr id="6" name="5-конечная звезда 5"/>
          <p:cNvSpPr/>
          <p:nvPr/>
        </p:nvSpPr>
        <p:spPr>
          <a:xfrm>
            <a:off x="1475656" y="4653136"/>
            <a:ext cx="1224136" cy="1080120"/>
          </a:xfrm>
          <a:prstGeom prst="star5">
            <a:avLst/>
          </a:prstGeom>
          <a:solidFill>
            <a:srgbClr val="FFFF0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rgbClr val="002060"/>
                </a:solidFill>
                <a:latin typeface="Arial Black" pitchFamily="34" charset="0"/>
              </a:rPr>
              <a:t>О</a:t>
            </a:r>
            <a:endParaRPr lang="ru-RU" sz="3600" dirty="0">
              <a:solidFill>
                <a:srgbClr val="002060"/>
              </a:solidFill>
              <a:latin typeface="Arial Black" pitchFamily="34" charset="0"/>
            </a:endParaRPr>
          </a:p>
        </p:txBody>
      </p:sp>
      <p:sp>
        <p:nvSpPr>
          <p:cNvPr id="7" name="5-конечная звезда 6"/>
          <p:cNvSpPr/>
          <p:nvPr/>
        </p:nvSpPr>
        <p:spPr>
          <a:xfrm>
            <a:off x="2483768" y="4941168"/>
            <a:ext cx="1224136" cy="1080120"/>
          </a:xfrm>
          <a:prstGeom prst="star5">
            <a:avLst/>
          </a:prstGeom>
          <a:solidFill>
            <a:srgbClr val="FFFF0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rgbClr val="002060"/>
                </a:solidFill>
                <a:latin typeface="Arial Black" pitchFamily="34" charset="0"/>
              </a:rPr>
              <a:t>П</a:t>
            </a:r>
            <a:endParaRPr lang="ru-RU" sz="3600" dirty="0">
              <a:solidFill>
                <a:srgbClr val="002060"/>
              </a:solidFill>
              <a:latin typeface="Arial Black" pitchFamily="34" charset="0"/>
            </a:endParaRPr>
          </a:p>
        </p:txBody>
      </p:sp>
      <p:sp>
        <p:nvSpPr>
          <p:cNvPr id="8" name="5-конечная звезда 7"/>
          <p:cNvSpPr/>
          <p:nvPr/>
        </p:nvSpPr>
        <p:spPr>
          <a:xfrm>
            <a:off x="3563888" y="4725144"/>
            <a:ext cx="1152128" cy="1080120"/>
          </a:xfrm>
          <a:prstGeom prst="star5">
            <a:avLst/>
          </a:prstGeom>
          <a:solidFill>
            <a:srgbClr val="FFFF0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rgbClr val="002060"/>
                </a:solidFill>
                <a:latin typeface="Arial Black" pitchFamily="34" charset="0"/>
              </a:rPr>
              <a:t>Е</a:t>
            </a:r>
            <a:endParaRPr lang="ru-RU" sz="3600" dirty="0">
              <a:solidFill>
                <a:srgbClr val="002060"/>
              </a:solidFill>
              <a:latin typeface="Arial Black" pitchFamily="34" charset="0"/>
            </a:endParaRPr>
          </a:p>
        </p:txBody>
      </p:sp>
      <p:sp>
        <p:nvSpPr>
          <p:cNvPr id="10" name="5-конечная звезда 9"/>
          <p:cNvSpPr/>
          <p:nvPr/>
        </p:nvSpPr>
        <p:spPr>
          <a:xfrm>
            <a:off x="4499992" y="5085184"/>
            <a:ext cx="1152128" cy="1080120"/>
          </a:xfrm>
          <a:prstGeom prst="star5">
            <a:avLst/>
          </a:prstGeom>
          <a:solidFill>
            <a:srgbClr val="FFFF0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rgbClr val="002060"/>
                </a:solidFill>
                <a:latin typeface="Arial Black" pitchFamily="34" charset="0"/>
              </a:rPr>
              <a:t>Р</a:t>
            </a:r>
            <a:endParaRPr lang="ru-RU" sz="3600" dirty="0">
              <a:solidFill>
                <a:srgbClr val="002060"/>
              </a:solidFill>
              <a:latin typeface="Arial Black" pitchFamily="34" charset="0"/>
            </a:endParaRPr>
          </a:p>
        </p:txBody>
      </p:sp>
      <p:sp>
        <p:nvSpPr>
          <p:cNvPr id="11" name="5-конечная звезда 10"/>
          <p:cNvSpPr/>
          <p:nvPr/>
        </p:nvSpPr>
        <p:spPr>
          <a:xfrm>
            <a:off x="5508104" y="4869160"/>
            <a:ext cx="1152128" cy="1080120"/>
          </a:xfrm>
          <a:prstGeom prst="star5">
            <a:avLst/>
          </a:prstGeom>
          <a:solidFill>
            <a:srgbClr val="FFFF0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rgbClr val="002060"/>
                </a:solidFill>
                <a:latin typeface="Arial Black" pitchFamily="34" charset="0"/>
              </a:rPr>
              <a:t>Н</a:t>
            </a:r>
            <a:endParaRPr lang="ru-RU" sz="3600" dirty="0">
              <a:solidFill>
                <a:srgbClr val="002060"/>
              </a:solidFill>
              <a:latin typeface="Arial Black" pitchFamily="34" charset="0"/>
            </a:endParaRPr>
          </a:p>
        </p:txBody>
      </p:sp>
      <p:sp>
        <p:nvSpPr>
          <p:cNvPr id="12" name="5-конечная звезда 11"/>
          <p:cNvSpPr/>
          <p:nvPr/>
        </p:nvSpPr>
        <p:spPr>
          <a:xfrm>
            <a:off x="6444208" y="5157192"/>
            <a:ext cx="1152128" cy="1008112"/>
          </a:xfrm>
          <a:prstGeom prst="star5">
            <a:avLst/>
          </a:prstGeom>
          <a:solidFill>
            <a:srgbClr val="FFFF0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rgbClr val="002060"/>
                </a:solidFill>
                <a:latin typeface="Arial Black" pitchFamily="34" charset="0"/>
              </a:rPr>
              <a:t>И</a:t>
            </a:r>
            <a:endParaRPr lang="ru-RU" sz="3600" dirty="0">
              <a:solidFill>
                <a:srgbClr val="002060"/>
              </a:solidFill>
              <a:latin typeface="Arial Black" pitchFamily="34" charset="0"/>
            </a:endParaRPr>
          </a:p>
        </p:txBody>
      </p:sp>
      <p:sp>
        <p:nvSpPr>
          <p:cNvPr id="13" name="5-конечная звезда 12"/>
          <p:cNvSpPr/>
          <p:nvPr/>
        </p:nvSpPr>
        <p:spPr>
          <a:xfrm>
            <a:off x="7452320" y="5301208"/>
            <a:ext cx="1224136" cy="1080120"/>
          </a:xfrm>
          <a:prstGeom prst="star5">
            <a:avLst/>
          </a:prstGeom>
          <a:solidFill>
            <a:srgbClr val="FFFF0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002060"/>
                </a:solidFill>
                <a:latin typeface="Arial Black" pitchFamily="34" charset="0"/>
              </a:rPr>
              <a:t>К</a:t>
            </a:r>
            <a:endParaRPr lang="ru-RU" sz="3600" b="1" dirty="0">
              <a:solidFill>
                <a:srgbClr val="002060"/>
              </a:solidFill>
              <a:latin typeface="Arial Black" pitchFamily="34" charset="0"/>
            </a:endParaRPr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/>
        </p:nvGraphicFramePr>
        <p:xfrm>
          <a:off x="251520" y="2780928"/>
          <a:ext cx="8640960" cy="13880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0120"/>
                <a:gridCol w="1080120"/>
                <a:gridCol w="1080120"/>
                <a:gridCol w="1080120"/>
                <a:gridCol w="1080120"/>
                <a:gridCol w="1080120"/>
                <a:gridCol w="1080120"/>
                <a:gridCol w="1080120"/>
              </a:tblGrid>
              <a:tr h="68698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4000" dirty="0">
                        <a:latin typeface="Arial Black" pitchFamily="34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68698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</a:tr>
            </a:tbl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251520" y="2780928"/>
            <a:ext cx="1039067" cy="707886"/>
          </a:xfrm>
          <a:prstGeom prst="rect">
            <a:avLst/>
          </a:prstGeom>
          <a:solidFill>
            <a:schemeClr val="bg2"/>
          </a:solidFill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chemeClr val="tx2"/>
                </a:solidFill>
                <a:latin typeface="Arial Black" pitchFamily="34" charset="0"/>
              </a:rPr>
              <a:t>-10</a:t>
            </a:r>
            <a:endParaRPr lang="ru-RU" sz="4000" dirty="0">
              <a:solidFill>
                <a:schemeClr val="tx2"/>
              </a:solidFill>
              <a:latin typeface="Arial Black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259632" y="2780928"/>
            <a:ext cx="1210588" cy="707886"/>
          </a:xfrm>
          <a:prstGeom prst="rect">
            <a:avLst/>
          </a:prstGeom>
          <a:solidFill>
            <a:schemeClr val="bg2"/>
          </a:solidFill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chemeClr val="tx2"/>
                </a:solidFill>
                <a:latin typeface="Arial Black" pitchFamily="34" charset="0"/>
              </a:rPr>
              <a:t>-7</a:t>
            </a:r>
            <a:r>
              <a:rPr lang="ru-RU" sz="4000" dirty="0" smtClean="0">
                <a:solidFill>
                  <a:schemeClr val="tx2"/>
                </a:solidFill>
                <a:latin typeface="Arial Black" pitchFamily="34" charset="0"/>
              </a:rPr>
              <a:t>,8</a:t>
            </a:r>
            <a:endParaRPr lang="ru-RU" sz="4000" dirty="0">
              <a:solidFill>
                <a:schemeClr val="tx2"/>
              </a:solidFill>
              <a:latin typeface="Arial Black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699927" y="2755843"/>
            <a:ext cx="526106" cy="707886"/>
          </a:xfrm>
          <a:prstGeom prst="rect">
            <a:avLst/>
          </a:prstGeom>
          <a:solidFill>
            <a:schemeClr val="bg2"/>
          </a:solidFill>
        </p:spPr>
        <p:txBody>
          <a:bodyPr wrap="none" rtlCol="0">
            <a:spAutoFit/>
          </a:bodyPr>
          <a:lstStyle/>
          <a:p>
            <a:r>
              <a:rPr lang="ru-RU" sz="4000" dirty="0" smtClean="0">
                <a:solidFill>
                  <a:schemeClr val="tx2"/>
                </a:solidFill>
                <a:latin typeface="Arial Black" pitchFamily="34" charset="0"/>
              </a:rPr>
              <a:t>0</a:t>
            </a:r>
            <a:endParaRPr lang="ru-RU" sz="4000" dirty="0">
              <a:solidFill>
                <a:schemeClr val="tx2"/>
              </a:solidFill>
              <a:latin typeface="Arial Black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707904" y="2852936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>
                <a:solidFill>
                  <a:schemeClr val="tx2"/>
                </a:solidFill>
                <a:latin typeface="Arial Black" pitchFamily="34" charset="0"/>
              </a:rPr>
              <a:t>-1</a:t>
            </a:r>
            <a:endParaRPr lang="ru-RU" sz="4000" dirty="0">
              <a:solidFill>
                <a:schemeClr val="tx2"/>
              </a:solidFill>
              <a:latin typeface="Arial Black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499992" y="2780928"/>
            <a:ext cx="1210588" cy="707886"/>
          </a:xfrm>
          <a:prstGeom prst="rect">
            <a:avLst/>
          </a:prstGeom>
          <a:solidFill>
            <a:schemeClr val="bg2"/>
          </a:solidFill>
        </p:spPr>
        <p:txBody>
          <a:bodyPr wrap="none" rtlCol="0">
            <a:spAutoFit/>
          </a:bodyPr>
          <a:lstStyle/>
          <a:p>
            <a:r>
              <a:rPr lang="ru-RU" sz="4000" dirty="0" smtClean="0">
                <a:solidFill>
                  <a:schemeClr val="tx2"/>
                </a:solidFill>
                <a:latin typeface="Arial Black" pitchFamily="34" charset="0"/>
              </a:rPr>
              <a:t>-3,7</a:t>
            </a:r>
            <a:endParaRPr lang="ru-RU" sz="4000" dirty="0">
              <a:solidFill>
                <a:schemeClr val="tx2"/>
              </a:solidFill>
              <a:latin typeface="Arial Black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580112" y="2780928"/>
            <a:ext cx="1210588" cy="707886"/>
          </a:xfrm>
          <a:prstGeom prst="rect">
            <a:avLst/>
          </a:prstGeom>
          <a:solidFill>
            <a:schemeClr val="bg2"/>
          </a:solidFill>
        </p:spPr>
        <p:txBody>
          <a:bodyPr wrap="none" rtlCol="0">
            <a:spAutoFit/>
          </a:bodyPr>
          <a:lstStyle/>
          <a:p>
            <a:r>
              <a:rPr lang="ru-RU" sz="4000" dirty="0" smtClean="0">
                <a:solidFill>
                  <a:schemeClr val="tx2"/>
                </a:solidFill>
                <a:latin typeface="Arial Black" pitchFamily="34" charset="0"/>
              </a:rPr>
              <a:t>-9,5</a:t>
            </a:r>
            <a:endParaRPr lang="ru-RU" sz="4000" dirty="0">
              <a:solidFill>
                <a:schemeClr val="tx2"/>
              </a:solidFill>
              <a:latin typeface="Arial Black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732240" y="2780928"/>
            <a:ext cx="1296144" cy="707886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chemeClr val="tx2"/>
                </a:solidFill>
                <a:latin typeface="Arial Black" pitchFamily="34" charset="0"/>
              </a:rPr>
              <a:t>-7,1</a:t>
            </a:r>
            <a:endParaRPr lang="ru-RU" sz="4000" dirty="0">
              <a:solidFill>
                <a:schemeClr val="tx2"/>
              </a:solidFill>
              <a:latin typeface="Arial Black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884368" y="2780928"/>
            <a:ext cx="1039067" cy="707886"/>
          </a:xfrm>
          <a:prstGeom prst="rect">
            <a:avLst/>
          </a:prstGeom>
          <a:solidFill>
            <a:schemeClr val="bg2"/>
          </a:solidFill>
        </p:spPr>
        <p:txBody>
          <a:bodyPr wrap="none" rtlCol="0">
            <a:spAutoFit/>
          </a:bodyPr>
          <a:lstStyle/>
          <a:p>
            <a:r>
              <a:rPr lang="ru-RU" sz="4000" dirty="0" smtClean="0">
                <a:solidFill>
                  <a:schemeClr val="tx2"/>
                </a:solidFill>
                <a:latin typeface="Arial Black" pitchFamily="34" charset="0"/>
              </a:rPr>
              <a:t>8,8</a:t>
            </a:r>
            <a:endParaRPr lang="ru-RU" sz="4000" dirty="0">
              <a:solidFill>
                <a:schemeClr val="tx2"/>
              </a:solidFill>
              <a:latin typeface="Arial Black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67544" y="3573016"/>
            <a:ext cx="60144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rgbClr val="FFFF00"/>
                </a:solidFill>
              </a:rPr>
              <a:t>П</a:t>
            </a:r>
            <a:endParaRPr lang="ru-RU" sz="4000" b="1" dirty="0">
              <a:solidFill>
                <a:srgbClr val="FFFF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475656" y="3573016"/>
            <a:ext cx="55976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rgbClr val="FFFF00"/>
                </a:solidFill>
              </a:rPr>
              <a:t>К</a:t>
            </a:r>
            <a:endParaRPr lang="ru-RU" sz="4000" b="1" dirty="0">
              <a:solidFill>
                <a:srgbClr val="FFFF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627784" y="3573016"/>
            <a:ext cx="51328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rgbClr val="FFFF00"/>
                </a:solidFill>
              </a:rPr>
              <a:t>Р</a:t>
            </a:r>
            <a:endParaRPr lang="ru-RU" sz="4000" b="1" dirty="0">
              <a:solidFill>
                <a:srgbClr val="FFFF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707904" y="3573016"/>
            <a:ext cx="55976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rgbClr val="FFFF00"/>
                </a:solidFill>
              </a:rPr>
              <a:t>К</a:t>
            </a:r>
            <a:endParaRPr lang="ru-RU" sz="4000" b="1" dirty="0">
              <a:solidFill>
                <a:srgbClr val="FFFF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788024" y="3573016"/>
            <a:ext cx="60946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rgbClr val="FFFF00"/>
                </a:solidFill>
              </a:rPr>
              <a:t>О</a:t>
            </a:r>
            <a:endParaRPr lang="ru-RU" sz="4000" b="1" dirty="0">
              <a:solidFill>
                <a:srgbClr val="FFFF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868144" y="3573016"/>
            <a:ext cx="61266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rgbClr val="FFFF00"/>
                </a:solidFill>
              </a:rPr>
              <a:t>И</a:t>
            </a:r>
            <a:endParaRPr lang="ru-RU" sz="4000" b="1" dirty="0">
              <a:solidFill>
                <a:srgbClr val="FFFF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7020272" y="3573016"/>
            <a:ext cx="49404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rgbClr val="FFFF00"/>
                </a:solidFill>
              </a:rPr>
              <a:t>Е</a:t>
            </a:r>
            <a:endParaRPr lang="ru-RU" sz="4000" b="1" dirty="0">
              <a:solidFill>
                <a:srgbClr val="FFFF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8028384" y="3573016"/>
            <a:ext cx="60946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rgbClr val="FFFF00"/>
                </a:solidFill>
              </a:rPr>
              <a:t>Н</a:t>
            </a:r>
            <a:endParaRPr lang="ru-RU" sz="4000" b="1" dirty="0">
              <a:solidFill>
                <a:srgbClr val="FFFF00"/>
              </a:solidFill>
            </a:endParaRPr>
          </a:p>
        </p:txBody>
      </p:sp>
      <p:sp>
        <p:nvSpPr>
          <p:cNvPr id="31" name="Содержимое 30"/>
          <p:cNvSpPr>
            <a:spLocks noGrp="1"/>
          </p:cNvSpPr>
          <p:nvPr>
            <p:ph idx="1"/>
          </p:nvPr>
        </p:nvSpPr>
        <p:spPr>
          <a:xfrm flipV="1">
            <a:off x="179512" y="6525343"/>
            <a:ext cx="8784976" cy="4571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5" dur="91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6" dur="910" fill="hold">
                                          <p:stCondLst>
                                            <p:cond delay="91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1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12" decel="50000" autoRev="1" fill="hold">
                                          <p:stCondLst>
                                            <p:cond delay="91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72" fill="hold">
                                          <p:stCondLst>
                                            <p:cond delay="172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2" dur="91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3" dur="910" fill="hold">
                                          <p:stCondLst>
                                            <p:cond delay="91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91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12" decel="50000" autoRev="1" fill="hold">
                                          <p:stCondLst>
                                            <p:cond delay="91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72" fill="hold">
                                          <p:stCondLst>
                                            <p:cond delay="172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49" dur="91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50" dur="910" fill="hold">
                                          <p:stCondLst>
                                            <p:cond delay="91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91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12" decel="50000" autoRev="1" fill="hold">
                                          <p:stCondLst>
                                            <p:cond delay="91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72" fill="hold">
                                          <p:stCondLst>
                                            <p:cond delay="172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66" dur="91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67" dur="910" fill="hold">
                                          <p:stCondLst>
                                            <p:cond delay="91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91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312" decel="50000" autoRev="1" fill="hold">
                                          <p:stCondLst>
                                            <p:cond delay="91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72" fill="hold">
                                          <p:stCondLst>
                                            <p:cond delay="172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83" dur="91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4" dur="910" fill="hold">
                                          <p:stCondLst>
                                            <p:cond delay="91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91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312" decel="50000" autoRev="1" fill="hold">
                                          <p:stCondLst>
                                            <p:cond delay="91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272" fill="hold">
                                          <p:stCondLst>
                                            <p:cond delay="172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00" dur="91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910" fill="hold">
                                          <p:stCondLst>
                                            <p:cond delay="91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91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312" decel="50000" autoRev="1" fill="hold">
                                          <p:stCondLst>
                                            <p:cond delay="91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272" fill="hold">
                                          <p:stCondLst>
                                            <p:cond delay="172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17" dur="91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910" fill="hold">
                                          <p:stCondLst>
                                            <p:cond delay="91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91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312" decel="50000" autoRev="1" fill="hold">
                                          <p:stCondLst>
                                            <p:cond delay="91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272" fill="hold">
                                          <p:stCondLst>
                                            <p:cond delay="172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34" dur="91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910" fill="hold">
                                          <p:stCondLst>
                                            <p:cond delay="91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91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312" decel="50000" autoRev="1" fill="hold">
                                          <p:stCondLst>
                                            <p:cond delay="91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272" fill="hold">
                                          <p:stCondLst>
                                            <p:cond delay="172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  <p:bldP spid="6" grpId="0" animBg="1"/>
      <p:bldP spid="7" grpId="0" animBg="1"/>
      <p:bldP spid="8" grpId="0" animBg="1"/>
      <p:bldP spid="10" grpId="0" animBg="1"/>
      <p:bldP spid="11" grpId="0" animBg="1"/>
      <p:bldP spid="12" grpId="0" animBg="1"/>
      <p:bldP spid="13" grpId="0" animBg="1"/>
      <p:bldP spid="15" grpId="0" animBg="1"/>
      <p:bldP spid="16" grpId="0" animBg="1"/>
      <p:bldP spid="17" grpId="0" animBg="1"/>
      <p:bldP spid="18" grpId="0"/>
      <p:bldP spid="19" grpId="0" animBg="1"/>
      <p:bldP spid="20" grpId="0" animBg="1"/>
      <p:bldP spid="21" grpId="0" animBg="1"/>
      <p:bldP spid="22" grpId="0" animBg="1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360040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</a:rPr>
              <a:t>ИНФОРМАЦИЯ О ПЛАНЕТАХ СОЛНЕЧНОЙ СИСТЕМЫ</a:t>
            </a:r>
            <a:endParaRPr lang="ru-RU" sz="28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965638673"/>
              </p:ext>
            </p:extLst>
          </p:nvPr>
        </p:nvGraphicFramePr>
        <p:xfrm>
          <a:off x="467545" y="1124746"/>
          <a:ext cx="8352926" cy="5112566"/>
        </p:xfrm>
        <a:graphic>
          <a:graphicData uri="http://schemas.openxmlformats.org/drawingml/2006/table">
            <a:tbl>
              <a:tblPr firstRow="1" firstCol="1" bandRow="1"/>
              <a:tblGrid>
                <a:gridCol w="1045652"/>
                <a:gridCol w="1276562"/>
                <a:gridCol w="1387923"/>
                <a:gridCol w="1276562"/>
                <a:gridCol w="1044833"/>
                <a:gridCol w="1387923"/>
                <a:gridCol w="933471"/>
              </a:tblGrid>
              <a:tr h="157310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Среднее расстояние от Солнца </a:t>
                      </a:r>
                      <a:r>
                        <a:rPr lang="ru-RU" sz="1600" b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млн.км</a:t>
                      </a:r>
                      <a:endParaRPr lang="ru-RU" sz="16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943634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Средняя орбитальная скорость км/с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B05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Период обращения, годы, сутки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E36C0A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Диаметр по экватору, км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8064A2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Средняя температура поверхности по Цельсию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984806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Кол-во </a:t>
                      </a:r>
                      <a:r>
                        <a:rPr lang="ru-RU" sz="1600" b="1" dirty="0" err="1">
                          <a:solidFill>
                            <a:srgbClr val="984806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спутни</a:t>
                      </a:r>
                      <a:r>
                        <a:rPr lang="en-US" sz="1600" b="1" dirty="0">
                          <a:solidFill>
                            <a:srgbClr val="984806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984806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ков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327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Меркурий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57,9</a:t>
                      </a:r>
                      <a:endParaRPr lang="ru-RU" sz="16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943634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47,9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B05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88 сут.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E36C0A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4 880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8064A2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125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984806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327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Венера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108,2</a:t>
                      </a:r>
                      <a:endParaRPr lang="ru-RU" sz="16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943634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35,05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B05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224,7 сут.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E36C0A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12 100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8064A2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470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984806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327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Земля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149,6</a:t>
                      </a:r>
                      <a:endParaRPr lang="ru-RU" sz="16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943634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29,8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B05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365,26 </a:t>
                      </a:r>
                      <a:r>
                        <a:rPr lang="ru-RU" sz="1600" b="1" dirty="0" err="1">
                          <a:solidFill>
                            <a:srgbClr val="00B05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сут</a:t>
                      </a:r>
                      <a:r>
                        <a:rPr lang="ru-RU" sz="1600" b="1" dirty="0">
                          <a:solidFill>
                            <a:srgbClr val="00B05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E36C0A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12 756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8064A2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18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984806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327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Марс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228,0</a:t>
                      </a:r>
                      <a:endParaRPr lang="ru-RU" sz="16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943634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24,14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B05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687 сут.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E36C0A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6 794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8064A2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-30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984806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327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Юпитер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778,4</a:t>
                      </a:r>
                      <a:endParaRPr lang="ru-RU" sz="16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943634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13,06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B05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11,86 лет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E36C0A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143 200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8064A2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-150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984806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16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327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Сатурн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1424,6</a:t>
                      </a:r>
                      <a:endParaRPr lang="ru-RU" sz="16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943634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9,65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B05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29,46 лет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E36C0A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120 000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8064A2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-180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984806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22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327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Уран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2867</a:t>
                      </a:r>
                      <a:endParaRPr lang="ru-RU" sz="16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943634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6,8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B05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84,01 года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E36C0A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51 800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8064A2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-210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984806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327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Нептун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4486</a:t>
                      </a:r>
                      <a:endParaRPr lang="ru-RU" sz="16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943634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5,43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B05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164,1 года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E36C0A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49 500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8064A2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-220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984806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327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Плутон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5890</a:t>
                      </a:r>
                      <a:endParaRPr lang="ru-RU" sz="16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943634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4,74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B05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247 лет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E36C0A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2 600 ???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8064A2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-230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984806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333500" y="276225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251</TotalTime>
  <Words>402</Words>
  <Application>Microsoft Office PowerPoint</Application>
  <PresentationFormat>Экран (4:3)</PresentationFormat>
  <Paragraphs>201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Поток</vt:lpstr>
      <vt:lpstr>Слайд 1</vt:lpstr>
      <vt:lpstr>1 вариант</vt:lpstr>
      <vt:lpstr>2 вариант</vt:lpstr>
      <vt:lpstr>3 вариант</vt:lpstr>
      <vt:lpstr>4 вариант</vt:lpstr>
      <vt:lpstr>Николай Коперник, польский ученый, изложил свои идеи о строении Вселенной в книге, которая вышла в 1543 году. Согласно его модели центром мира является Солнце, а вокруг него обращается Земля и другие планеты. Именно его идеи и труды лежат в основе принципа относительности, который был открыт Г.Галилеем в первой половине XУII века.</vt:lpstr>
      <vt:lpstr>ИНФОРМАЦИЯ О ПЛАНЕТАХ СОЛНЕЧНОЙ СИСТЕМЫ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revaz</dc:creator>
  <cp:lastModifiedBy>re</cp:lastModifiedBy>
  <cp:revision>30</cp:revision>
  <dcterms:modified xsi:type="dcterms:W3CDTF">2014-04-10T18:02:43Z</dcterms:modified>
</cp:coreProperties>
</file>