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9" r:id="rId3"/>
    <p:sldId id="266" r:id="rId4"/>
    <p:sldId id="258" r:id="rId5"/>
    <p:sldId id="261" r:id="rId6"/>
    <p:sldId id="268" r:id="rId7"/>
    <p:sldId id="264" r:id="rId8"/>
    <p:sldId id="262" r:id="rId9"/>
    <p:sldId id="263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hyperlink" Target="&#1088;&#1072;&#1076;&#1091;&#1075;&#1072;.pp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Слайд" r:id="rId3" imgW="4571967" imgH="3429060" progId="PowerPoint.Slide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7224" y="3105835"/>
            <a:ext cx="6858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latin typeface="Monotype Corsiva" pitchFamily="66" charset="0"/>
              </a:rPr>
              <a:t>Поговорим </a:t>
            </a:r>
            <a:r>
              <a:rPr lang="ru-RU" sz="9600" b="1" smtClean="0">
                <a:solidFill>
                  <a:schemeClr val="bg1"/>
                </a:solidFill>
                <a:latin typeface="Monotype Corsiva" pitchFamily="66" charset="0"/>
              </a:rPr>
              <a:t>об эмоциях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1618" name="Picture 2" descr="F:\4 класс\картин\DP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6429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709737"/>
            <a:ext cx="453707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14291"/>
            <a:ext cx="75009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/>
              <a:t>Спасибо всем за работу! 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/>
              <a:t>         До свидания!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02" name="Слайд" r:id="rId3" imgW="4571967" imgH="3429060" progId="PowerPoint.Slide.8">
              <p:embed/>
            </p:oleObj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357686" y="935190"/>
            <a:ext cx="42148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</a:rPr>
              <a:t>Упражнение "Приветствие”.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404" name="Picture 4" descr="http://alimero.ru/uploads/images/00/10/81/2011/08/28/dd03d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2500306"/>
            <a:ext cx="5572125" cy="359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1618" name="Picture 2" descr="F:\4 класс\картин\DP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928670"/>
            <a:ext cx="80010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defRPr/>
            </a:pPr>
            <a:r>
              <a:rPr lang="ru-RU" sz="3600" dirty="0" smtClean="0">
                <a:solidFill>
                  <a:srgbClr val="C00000"/>
                </a:solidFill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Эмоции – от </a:t>
            </a:r>
            <a:r>
              <a:rPr lang="ru-RU" sz="4400" b="1" dirty="0" err="1" smtClean="0">
                <a:solidFill>
                  <a:schemeClr val="bg1"/>
                </a:solidFill>
              </a:rPr>
              <a:t>латин</a:t>
            </a:r>
            <a:r>
              <a:rPr lang="ru-RU" sz="4400" b="1" dirty="0" smtClean="0">
                <a:solidFill>
                  <a:schemeClr val="bg1"/>
                </a:solidFill>
              </a:rPr>
              <a:t>. </a:t>
            </a:r>
            <a:r>
              <a:rPr lang="en-US" sz="4400" b="1" dirty="0" err="1" smtClean="0">
                <a:solidFill>
                  <a:schemeClr val="bg1"/>
                </a:solidFill>
              </a:rPr>
              <a:t>emoveo</a:t>
            </a:r>
            <a:r>
              <a:rPr lang="en-US" sz="4400" b="1" dirty="0" smtClean="0">
                <a:solidFill>
                  <a:schemeClr val="bg1"/>
                </a:solidFill>
              </a:rPr>
              <a:t> -</a:t>
            </a:r>
            <a:r>
              <a:rPr lang="ru-RU" sz="4400" b="1" dirty="0" smtClean="0">
                <a:solidFill>
                  <a:schemeClr val="bg1"/>
                </a:solidFill>
              </a:rPr>
              <a:t> «потрясаю, волную».</a:t>
            </a:r>
          </a:p>
          <a:p>
            <a:pPr marL="274320" indent="-274320" algn="ctr">
              <a:defRPr/>
            </a:pPr>
            <a:endParaRPr lang="ru-RU" sz="4400" b="1" dirty="0" smtClean="0">
              <a:solidFill>
                <a:schemeClr val="bg1"/>
              </a:solidFill>
            </a:endParaRPr>
          </a:p>
          <a:p>
            <a:pPr marL="274320" indent="-274320" algn="ctr">
              <a:defRPr/>
            </a:pPr>
            <a:r>
              <a:rPr lang="ru-RU" sz="4400" b="1" dirty="0" smtClean="0">
                <a:solidFill>
                  <a:schemeClr val="bg1"/>
                </a:solidFill>
              </a:rPr>
              <a:t>   Эмоции – язык переживаний.</a:t>
            </a:r>
          </a:p>
          <a:p>
            <a:pPr marL="274320" indent="-274320" algn="ctr">
              <a:defRPr/>
            </a:pPr>
            <a:r>
              <a:rPr lang="ru-RU" sz="4400" b="1" dirty="0" smtClean="0">
                <a:solidFill>
                  <a:schemeClr val="bg1"/>
                </a:solidFill>
              </a:rPr>
              <a:t>   С помощью эмоций мы выражаем свое отношение к происходящему.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5" name="Слайд" r:id="rId3" imgW="4571967" imgH="3429060" progId="PowerPoint.Slide.8">
              <p:embed/>
            </p:oleObj>
          </a:graphicData>
        </a:graphic>
      </p:graphicFrame>
      <p:pic>
        <p:nvPicPr>
          <p:cNvPr id="3076" name="Рисунок 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791549"/>
            <a:ext cx="8382029" cy="189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286116" y="2085519"/>
            <a:ext cx="5000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14810" y="285728"/>
            <a:ext cx="46434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СТАНЦИЯ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"Знатоки чувств”.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9" name="Picture 7" descr="C:\Documents and Settings\Admin\Рабочий стол\120px-Безимени-2_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58" y="2071678"/>
            <a:ext cx="1357322" cy="1357322"/>
          </a:xfrm>
          <a:prstGeom prst="rect">
            <a:avLst/>
          </a:prstGeom>
          <a:noFill/>
        </p:spPr>
      </p:pic>
      <p:pic>
        <p:nvPicPr>
          <p:cNvPr id="3080" name="Picture 8" descr="C:\Documents and Settings\Admin\Рабочий стол\120px-Безимени-4_копия_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143116"/>
            <a:ext cx="1285884" cy="1285884"/>
          </a:xfrm>
          <a:prstGeom prst="rect">
            <a:avLst/>
          </a:prstGeom>
          <a:noFill/>
        </p:spPr>
      </p:pic>
      <p:pic>
        <p:nvPicPr>
          <p:cNvPr id="3081" name="Picture 9" descr="C:\Documents and Settings\Admin\Рабочий стол\120px-Безимени-5_копия_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496" y="2143116"/>
            <a:ext cx="1285884" cy="1285884"/>
          </a:xfrm>
          <a:prstGeom prst="rect">
            <a:avLst/>
          </a:prstGeom>
          <a:noFill/>
        </p:spPr>
      </p:pic>
      <p:pic>
        <p:nvPicPr>
          <p:cNvPr id="3082" name="Picture 10" descr="C:\Documents and Settings\Admin\Рабочий стол\120px-Безимени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22" y="2214554"/>
            <a:ext cx="1285884" cy="1285884"/>
          </a:xfrm>
          <a:prstGeom prst="rect">
            <a:avLst/>
          </a:prstGeom>
          <a:noFill/>
        </p:spPr>
      </p:pic>
      <p:pic>
        <p:nvPicPr>
          <p:cNvPr id="3083" name="Picture 11" descr="C:\Documents and Settings\Admin\Рабочий стол\120px-Безимени-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3571876"/>
            <a:ext cx="1285884" cy="1285884"/>
          </a:xfrm>
          <a:prstGeom prst="rect">
            <a:avLst/>
          </a:prstGeom>
          <a:noFill/>
        </p:spPr>
      </p:pic>
      <p:pic>
        <p:nvPicPr>
          <p:cNvPr id="3084" name="Picture 12" descr="C:\Documents and Settings\Admin\Рабочий стол\120px-Безимени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3571876"/>
            <a:ext cx="1285884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6498" name="Слайд" r:id="rId3" imgW="4571967" imgH="3429060" progId="PowerPoint.Slide.8">
              <p:embed/>
            </p:oleObj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286116" y="2085519"/>
            <a:ext cx="5000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8894" y="1"/>
            <a:ext cx="62151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                      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      СТАНЦИЯ</a:t>
            </a:r>
          </a:p>
          <a:p>
            <a:pPr algn="ctr"/>
            <a:r>
              <a:rPr lang="ru-RU" sz="2800" b="1" dirty="0" smtClean="0"/>
              <a:t>"Букет приятных событий”</a:t>
            </a:r>
            <a:endParaRPr lang="ru-RU" sz="2800" dirty="0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571736" y="2862230"/>
            <a:ext cx="550072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радуюсь, когда…</a:t>
            </a:r>
            <a:endParaRPr kumimoji="0" lang="ru-RU" sz="32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счастлив, когда…</a:t>
            </a:r>
            <a:endParaRPr lang="en-US" sz="3200" i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6500" name="Picture 4" descr="http://im2-tub-ru.yandex.net/i?id=353431067-59-72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3857628"/>
            <a:ext cx="2314583" cy="282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1618" name="Слайд" r:id="rId3" imgW="4571967" imgH="3429060" progId="PowerPoint.Slide.8">
              <p:embed/>
            </p:oleObj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286116" y="2085519"/>
            <a:ext cx="5000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10" y="0"/>
            <a:ext cx="75009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    </a:t>
            </a:r>
            <a:r>
              <a:rPr lang="ru-RU" sz="4400" b="1" dirty="0" smtClean="0"/>
              <a:t>Станция «Сказочная»</a:t>
            </a:r>
            <a:endParaRPr lang="en-US" sz="4400" b="1" dirty="0" smtClean="0"/>
          </a:p>
          <a:p>
            <a:pPr algn="ctr"/>
            <a:r>
              <a:rPr lang="ru-RU" sz="4400" b="1" dirty="0" smtClean="0"/>
              <a:t>      «Сказка про Кляксу»</a:t>
            </a:r>
            <a:endParaRPr lang="ru-RU" sz="4400" dirty="0"/>
          </a:p>
        </p:txBody>
      </p:sp>
      <p:pic>
        <p:nvPicPr>
          <p:cNvPr id="111629" name="Picture 13" descr="C:\Documents and Settings\Admin\Рабочий стол\i (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7F8000"/>
              </a:clrFrom>
              <a:clrTo>
                <a:srgbClr val="7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1749743"/>
            <a:ext cx="4714908" cy="459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9570" name="Слайд" r:id="rId3" imgW="4571967" imgH="3429060" progId="PowerPoint.Slide.8">
              <p:embed/>
            </p:oleObj>
          </a:graphicData>
        </a:graphic>
      </p:graphicFrame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1500166" y="675838"/>
            <a:ext cx="59293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Сценка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Разговор красок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9576" name="Picture 8" descr="C:\Documents and Settings\Admin\Рабочий стол\7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357298"/>
            <a:ext cx="7612090" cy="507910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7522" name="Слайд" r:id="rId3" imgW="4571967" imgH="3429060" progId="PowerPoint.Slide.8">
              <p:embed/>
            </p:oleObj>
          </a:graphicData>
        </a:graphic>
      </p:graphicFrame>
      <p:pic>
        <p:nvPicPr>
          <p:cNvPr id="3076" name="Рисунок 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791549"/>
            <a:ext cx="8382029" cy="189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286116" y="2085519"/>
            <a:ext cx="5000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357554" y="1730689"/>
            <a:ext cx="52149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Разноцветная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викторина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   «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Отгадай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8546" name="Слайд" r:id="rId3" imgW="4571967" imgH="3429060" progId="PowerPoint.Slide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785786" y="1643050"/>
          <a:ext cx="7829576" cy="485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4788"/>
                <a:gridCol w="3914788"/>
              </a:tblGrid>
              <a:tr h="46095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Цвет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Эмоциональное</a:t>
                      </a:r>
                      <a:r>
                        <a:rPr lang="ru-RU" sz="2000" baseline="0" dirty="0" smtClean="0"/>
                        <a:t> состояние</a:t>
                      </a:r>
                      <a:endParaRPr lang="ru-RU" sz="2000" dirty="0"/>
                    </a:p>
                  </a:txBody>
                  <a:tcPr/>
                </a:tc>
              </a:tr>
              <a:tr h="4609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Красный</a:t>
                      </a:r>
                      <a:r>
                        <a:rPr lang="ru-RU" sz="2000" baseline="0" dirty="0" smtClean="0"/>
                        <a:t> </a:t>
                      </a:r>
                      <a:endParaRPr lang="ru-RU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Восторг</a:t>
                      </a:r>
                      <a:endParaRPr lang="ru-RU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09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Оранжевый </a:t>
                      </a:r>
                      <a:endParaRPr lang="ru-RU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Радость, веселье</a:t>
                      </a:r>
                      <a:endParaRPr lang="ru-RU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609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Желтый</a:t>
                      </a:r>
                      <a:endParaRPr lang="ru-RU" sz="2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Светлое,</a:t>
                      </a:r>
                      <a:r>
                        <a:rPr lang="ru-RU" sz="2000" baseline="0" dirty="0" smtClean="0"/>
                        <a:t> приятное настроение</a:t>
                      </a:r>
                      <a:endParaRPr lang="ru-RU" sz="2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81554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Зеленый</a:t>
                      </a:r>
                      <a:endParaRPr lang="ru-RU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Спокойствие, уравновешенность</a:t>
                      </a:r>
                      <a:endParaRPr lang="ru-RU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4609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Синий</a:t>
                      </a:r>
                      <a:endParaRPr lang="ru-RU" sz="2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Грустное</a:t>
                      </a:r>
                      <a:r>
                        <a:rPr lang="ru-RU" sz="2000" baseline="0" dirty="0" smtClean="0"/>
                        <a:t> настроение</a:t>
                      </a:r>
                      <a:endParaRPr lang="ru-RU" sz="2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81554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Фиолетовый</a:t>
                      </a:r>
                      <a:endParaRPr lang="ru-RU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Тревожное, напряженное</a:t>
                      </a:r>
                      <a:r>
                        <a:rPr lang="ru-RU" sz="2000" baseline="0" dirty="0" smtClean="0"/>
                        <a:t> состояние</a:t>
                      </a:r>
                      <a:endParaRPr lang="ru-RU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4609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Черный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Упадок сил, уныние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609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Белый</a:t>
                      </a:r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Равнодушие</a:t>
                      </a:r>
                      <a:r>
                        <a:rPr lang="ru-RU" sz="2000" baseline="0" dirty="0" smtClean="0"/>
                        <a:t> </a:t>
                      </a:r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286116" y="2085519"/>
            <a:ext cx="5000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0854" y="214290"/>
            <a:ext cx="7303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/>
              <a:t>СТАНЦИЯ «Художественная»</a:t>
            </a:r>
          </a:p>
          <a:p>
            <a:pPr algn="r"/>
            <a:r>
              <a:rPr lang="ru-RU" sz="3600" b="1" dirty="0" smtClean="0"/>
              <a:t>МОЕ НАСТРОЕНИЕ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648866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pres?slideindex=1&amp;slidetitle="/>
              </a:rPr>
              <a:t>Радуга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214290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pres?slideindex=1&amp;slidetitle="/>
              </a:rPr>
              <a:t>Радуга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147</TotalTime>
  <Words>135</Words>
  <Application>Microsoft Office PowerPoint</Application>
  <PresentationFormat>Экран (4:3)</PresentationFormat>
  <Paragraphs>43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Поток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31</cp:revision>
  <dcterms:modified xsi:type="dcterms:W3CDTF">2014-01-28T18:21:20Z</dcterms:modified>
</cp:coreProperties>
</file>