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90" r:id="rId3"/>
    <p:sldId id="258" r:id="rId4"/>
    <p:sldId id="260" r:id="rId5"/>
    <p:sldId id="261" r:id="rId6"/>
    <p:sldId id="262" r:id="rId7"/>
    <p:sldId id="263" r:id="rId8"/>
    <p:sldId id="291" r:id="rId9"/>
    <p:sldId id="264" r:id="rId10"/>
    <p:sldId id="265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4" r:id="rId22"/>
    <p:sldId id="297" r:id="rId23"/>
    <p:sldId id="282" r:id="rId24"/>
    <p:sldId id="283" r:id="rId25"/>
    <p:sldId id="285" r:id="rId26"/>
    <p:sldId id="286" r:id="rId27"/>
    <p:sldId id="293" r:id="rId28"/>
    <p:sldId id="294" r:id="rId29"/>
    <p:sldId id="287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0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55593-93BE-4D73-965D-9DC4D52F61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D902-7011-4D41-822E-22E84CFF2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8D902-7011-4D41-822E-22E84CFF29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8D902-7011-4D41-822E-22E84CFF29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2C2592-E382-4045-A38B-E365018FF839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1D4A5E-2978-474D-9574-76D5EE1EC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15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История вышивки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143248"/>
            <a:ext cx="8477280" cy="165735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                                                                                                                                                                               </a:t>
            </a:r>
            <a:r>
              <a:rPr lang="ru-RU" sz="11200" dirty="0" smtClean="0"/>
              <a:t>Разделишина Юлия Сергеевна</a:t>
            </a:r>
          </a:p>
          <a:p>
            <a:pPr algn="r"/>
            <a:r>
              <a:rPr lang="ru-RU" sz="11200" dirty="0" smtClean="0"/>
              <a:t>инструктор по труду </a:t>
            </a:r>
            <a:endParaRPr lang="ru-RU" sz="9600" dirty="0" smtClean="0"/>
          </a:p>
          <a:p>
            <a:pPr algn="r"/>
            <a:r>
              <a:rPr lang="ru-RU" sz="9600" dirty="0" smtClean="0"/>
              <a:t>                                      ГКОУ РО детский дом №1 г. Пролетарска</a:t>
            </a:r>
            <a:endParaRPr lang="ru-RU" sz="9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художественной вышив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roidery.ru/wp-content/uploads/2010/10/clock_02-2_640x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28934"/>
            <a:ext cx="557216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dzigzag.ru/netcat_files/Image/magazin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64383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появления вышивки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929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7.privet.ru/lr/0920f54738e98d6bd7bbf050509ea0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71438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А.С. Пушкин. «Сказка о мертвой царевне» </a:t>
            </a:r>
            <a:endParaRPr lang="ru-RU" dirty="0"/>
          </a:p>
        </p:txBody>
      </p:sp>
      <p:pic>
        <p:nvPicPr>
          <p:cNvPr id="4" name="Содержимое 3" descr="http://i012.radikal.ru/1108/49/57a9fc17c38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214422"/>
            <a:ext cx="70009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y-ussr.ru/diafilmy/skazki-russkie-narodnye/vasilisa-premudraja/13-vasilisa-premudra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52"/>
            <a:ext cx="7286675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0/36/906/36906161_Wenzel_Ulrik_Tornoe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810" y="99060"/>
            <a:ext cx="5326380" cy="665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1/50/314/50314286_1256481308_rosp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00092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thknits.co.uk/Vervaco/images/Cushions/Vervaco-1200-634-desig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img0.liveinternet.ru/images/attach/c/2/71/648/71648808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64343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vetan.ru/14.09.2007%2017-44-38_0008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692" cy="4071942"/>
          </a:xfrm>
          <a:prstGeom prst="rect">
            <a:avLst/>
          </a:prstGeom>
          <a:noFill/>
        </p:spPr>
      </p:pic>
      <p:pic>
        <p:nvPicPr>
          <p:cNvPr id="13316" name="Picture 4" descr="http://www.svetan.ru/16.10.2007%2017-42-17_0022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294" y="3540904"/>
            <a:ext cx="4738706" cy="3317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gelabridals.ru/upload/iblock/71b/71b5d92b1860962ba585d34a4e019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91500" cy="6067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lina-design.com/images/Kiev_cost/moscow/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82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ari-obereg.narod.ru/news/symbol/mari-ornament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880" y="0"/>
            <a:ext cx="362712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3104/zxcasq1.7b/0_1a6fb_3162c577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00052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img0.liveinternet.ru/images/attach/c/8/101/715/101715056_large_r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3837649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Вышитая картина</a:t>
            </a:r>
            <a:endParaRPr lang="ru-RU" sz="4000" b="1" dirty="0"/>
          </a:p>
        </p:txBody>
      </p:sp>
      <p:pic>
        <p:nvPicPr>
          <p:cNvPr id="4" name="Picture 4" descr="http://things.multiboard.ru/pic/bidImg32520-0-d780b3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46766" y="1554163"/>
            <a:ext cx="5402867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biser.ru/images/post/2011/02/24/1cd13665eba932442ec652b88e30d8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86058"/>
            <a:ext cx="328614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orum.hobbyportal.ru/files/thumbs/t_005_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cirota.ru/forum/images/129/12923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403360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2/69/242/69242862_Galereya__8594_Hudozhniki_raznuyh_stran__8594_Francuzskie_hudozhniki__8594_Lemaire_Madeleine_Jeanne_An_Afternoon_Embroidering__den_vuyshivani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858179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araskeva.ru/content/upload/article_image_yJry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616952" cy="2643206"/>
          </a:xfrm>
          <a:prstGeom prst="rect">
            <a:avLst/>
          </a:prstGeom>
          <a:noFill/>
        </p:spPr>
      </p:pic>
      <p:pic>
        <p:nvPicPr>
          <p:cNvPr id="7172" name="Picture 4" descr="http://poisk-podbor.ru/aimg/content/3e42192093f524b93015229775299ef4f16a6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57524"/>
            <a:ext cx="3810000" cy="3800476"/>
          </a:xfrm>
          <a:prstGeom prst="rect">
            <a:avLst/>
          </a:prstGeom>
          <a:noFill/>
        </p:spPr>
      </p:pic>
      <p:pic>
        <p:nvPicPr>
          <p:cNvPr id="7174" name="Picture 6" descr="http://prokrestik.ru/assets/images/Ornament/ukrainskie_uzor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95500"/>
            <a:ext cx="41910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2.radikal.ru/i198/1103/0b/c01b4f70af9b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358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развития вышив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721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ereginia-shop.ru/upload/image_4fe193152ca4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951" y="0"/>
            <a:ext cx="5072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стория вышив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333872" cy="357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Изготовить оберег своими ру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810000" cy="2476501"/>
          </a:xfrm>
          <a:prstGeom prst="rect">
            <a:avLst/>
          </a:prstGeom>
          <a:noFill/>
        </p:spPr>
      </p:pic>
      <p:pic>
        <p:nvPicPr>
          <p:cNvPr id="2" name="Рисунок 1" descr="http://zuevskie.ru/_fr/1/20166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414" y="785794"/>
            <a:ext cx="4921586" cy="55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вышив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krvishivka.com.ua/ukrvishivkaimages/Rush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049.radikal.ru/1104/7a/087e1929db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500462" cy="6667500"/>
          </a:xfrm>
          <a:prstGeom prst="rect">
            <a:avLst/>
          </a:prstGeom>
          <a:noFill/>
        </p:spPr>
      </p:pic>
      <p:pic>
        <p:nvPicPr>
          <p:cNvPr id="47108" name="Picture 4" descr="http://academic.missouriwestern.edu/ascher/russia/wedding%20d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3929058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r-kostuma.com/images/1/%D0%9F%D0%B5%D1%80%D0%B2%D0%BE%D0%B1%D1%8B%D1%82%D0%BD%D1%8B%D0%B5%20%D0%BB%D1%8E%D0%B4%D0%B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обытная выши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358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 descr="http://my-fishing.org.ru/_pu/5/13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28504"/>
            <a:ext cx="3857652" cy="2715170"/>
          </a:xfrm>
          <a:prstGeom prst="rect">
            <a:avLst/>
          </a:prstGeom>
          <a:noFill/>
        </p:spPr>
      </p:pic>
      <p:pic>
        <p:nvPicPr>
          <p:cNvPr id="28680" name="Picture 8" descr="http://www.museum.ru/imgB.asp?64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4000528" cy="3000372"/>
          </a:xfrm>
          <a:prstGeom prst="rect">
            <a:avLst/>
          </a:prstGeom>
          <a:noFill/>
        </p:spPr>
      </p:pic>
      <p:pic>
        <p:nvPicPr>
          <p:cNvPr id="28685" name="Picture 13" descr="http://albums.foto.tut.by/userpics/f/q/1000002618/n_5_7___14_1_-9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3897950" cy="2714644"/>
          </a:xfrm>
          <a:prstGeom prst="rect">
            <a:avLst/>
          </a:prstGeom>
          <a:noFill/>
        </p:spPr>
      </p:pic>
      <p:pic>
        <p:nvPicPr>
          <p:cNvPr id="2" name="Рисунок 1" descr="http://900igr.net/datas/istorija/Istorija-chelovechestva/0008-008-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285728"/>
            <a:ext cx="392908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18 0.00347 L 0.49618 0.003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4219 0.00208 L 0.49219 0.00208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8/101/737/101737951_large_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7148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hkola.moda.ru/files/user/03/37/27/content/20726/800x800x85_33403468ab8e4172fb5cb3f2d99664b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14356"/>
            <a:ext cx="385572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rynya.net/wp-content/uploads/33502/files/plate-i-kardigan-gerberyi-main-33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78618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ukodelnica.org/wp-content/uploads/2011/07/history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202436" cy="593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aryakina.com/userfiles/image/starinnaya_vyshivka/polevye_tzvety_vyshi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3714776" cy="5877810"/>
          </a:xfrm>
          <a:prstGeom prst="rect">
            <a:avLst/>
          </a:prstGeom>
          <a:noFill/>
        </p:spPr>
      </p:pic>
      <p:pic>
        <p:nvPicPr>
          <p:cNvPr id="24580" name="Picture 4" descr="http://img0.liveinternet.ru/images/attach/c/7/96/314/96314086_large_574cd95e0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384" y="500041"/>
            <a:ext cx="3687317" cy="59293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551</TotalTime>
  <Words>33</Words>
  <Application>Microsoft Office PowerPoint</Application>
  <PresentationFormat>Экран (4:3)</PresentationFormat>
  <Paragraphs>12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История вышивки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А.С. Пушкин. «Сказка о мертвой царевне»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Вышитая картина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вышивки</dc:title>
  <dc:creator>Юлия</dc:creator>
  <cp:lastModifiedBy>Юлия</cp:lastModifiedBy>
  <cp:revision>61</cp:revision>
  <dcterms:created xsi:type="dcterms:W3CDTF">2013-12-07T15:54:17Z</dcterms:created>
  <dcterms:modified xsi:type="dcterms:W3CDTF">2014-01-05T19:25:19Z</dcterms:modified>
</cp:coreProperties>
</file>