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8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8" r:id="rId18"/>
    <p:sldId id="279" r:id="rId19"/>
    <p:sldId id="280" r:id="rId20"/>
    <p:sldId id="281" r:id="rId21"/>
    <p:sldId id="283" r:id="rId22"/>
    <p:sldId id="282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5" r:id="rId33"/>
    <p:sldId id="296" r:id="rId34"/>
    <p:sldId id="294" r:id="rId35"/>
    <p:sldId id="293" r:id="rId36"/>
    <p:sldId id="297" r:id="rId37"/>
    <p:sldId id="298" r:id="rId38"/>
    <p:sldId id="299" r:id="rId39"/>
    <p:sldId id="301" r:id="rId40"/>
    <p:sldId id="300" r:id="rId41"/>
    <p:sldId id="303" r:id="rId42"/>
    <p:sldId id="304" r:id="rId43"/>
    <p:sldId id="305" r:id="rId44"/>
    <p:sldId id="306" r:id="rId45"/>
    <p:sldId id="307" r:id="rId46"/>
    <p:sldId id="302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CD803-8E3B-47F8-92CE-A21B6634E0AE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445C4-E57F-424B-861E-2A2AB33DD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62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AC939E-F5E0-4320-9970-2DA85CCA5311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E710FC-C7D1-416C-89C7-EB5EF5D1EB6D}" type="slidenum">
              <a:rPr lang="ru-RU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0E1B7C-DA40-4C58-B087-2F183073E258}" type="slidenum">
              <a:rPr lang="ru-RU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EEE943-55C4-4232-91E4-ED60AB933F75}" type="slidenum">
              <a:rPr lang="ru-RU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2C8271-BCED-49C3-BB0C-65B3AE67D937}" type="slidenum">
              <a:rPr lang="ru-RU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3D63F7-3D21-41B7-A8EA-01DAD66242FE}" type="slidenum">
              <a:rPr lang="ru-RU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ak.gks.ru/DocLib3/flag2.gif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a20001.rimg.info/icon/1917374000fba66b5be57f6ebc377b675aa24b9346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bigfoto.ru/gallery/albums/userpics/11458/normal_kazan_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sbsko.ru/images/foto/tat/2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newsprom.ru/photo/12228587161473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1001.ru/arc/violinist/images/kazan_05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053.radikal.ru/0806/85/cdc2f9aa9f6e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g-fotki.yandex.ru/get/9/chembulak2007.1b/0_5104_3d611d32_X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n.foto.radikal.ru/0703/5e/b4ed0f05b906.gi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tan.kz/uploads/posts/2009-05/1241517757_x_0bfb5206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filinist.narod.ru/download/building_267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otpusk.ua/UserFiles/Image/countries/Uzhnaya%20Koreya.jpe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g.pixland.uz/d1/part195/u2786f74765m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teafestival.ru/statiy/fotogalery_statiy/big/f2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nikportal.net/images/userimages/thumbnails/insert_201002ni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koreamuseum.ru/uploads/posts/2009-05/1242920193_chya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s15.radikal.ru/i188/0909/2d/fbf9c2e60b43t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balticlive.ru/images/gallery/345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ornis.ru/files/11618506679428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036.radikal.ru/0806/ca/5bdd4cb57686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stat11.privet.ru/lr/0811a98a87b7d248efe8aa34db44da78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doandreya.narod.ru/pikt/ukraine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doc.aquadar.com/wp-content/uploads/2008/05/5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pit.dirty.ru/d3/1/2007/01/24/11828-163403-440675f045bf322ce7ed5968f1ae61f2.jp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forum.autoua.net/files/3479558-muller-02.jp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img-fotki.yandex.ru/get/3202/more7007.11/0_27197_ac1295e3_X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victory.rusarchives.ru/img/photos/246_big.jp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img-fotki.yandex.ru/get/22/olgacir.7/0_a070_a294e4e2_X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search-club.org.ua/uploads/posts/2009-09/1252142163_1239237717_h.jpg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stihi.ru/pics/2009/05/28/2419.jp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sveta-lebeda.users.photofile.ru/photo/sveta-lebeda/150016279/xlarge/150471399.jpg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an-tat.ru/i/upl/img_2640.jpg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baklanovka.ucoz.ru/_nw/1/09928.png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3.bp.blogspot.com/_aspXVaItyHc/SeMU7R6QmoI/AAAAAAAAClk/rJMDHeExI_g/s400/Gagarin1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cotthodge.typepad.com/photos/uncategorized/globe_1.jp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content.foto.mail.ru/mail/zoyi79.ru/38/i-78.jpg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://forums.drom.ru/attachment.php?attachmentid=525718&amp;stc=1&amp;d=124520374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kontinenttur.ru/img/bash_3karta350.gi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bbs.krasnogorsk.ru/gallery/albums/userpics/10296/normal_DSC03201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mountain.ru/article/article_img/1480/f_13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azimuthotels.ru/docs/image/ufa/ufa-monument-druzhbi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ummercamp2k.narod.ru/images/ufa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7562"/>
            <a:ext cx="8229600" cy="276860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Фестиваль</a:t>
            </a:r>
            <a:b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5400" dirty="0" smtClean="0">
                <a:solidFill>
                  <a:srgbClr val="0000FF"/>
                </a:solidFill>
                <a:latin typeface="Arial Black" pitchFamily="34" charset="0"/>
              </a:rPr>
              <a:t>«Мы – </a:t>
            </a:r>
            <a:r>
              <a:rPr lang="ru-RU" sz="5400" dirty="0" smtClean="0">
                <a:solidFill>
                  <a:srgbClr val="0000FF"/>
                </a:solidFill>
                <a:latin typeface="Arial Black" pitchFamily="34" charset="0"/>
              </a:rPr>
              <a:t>россияне»</a:t>
            </a:r>
            <a:endParaRPr lang="ru-RU" sz="5400" dirty="0"/>
          </a:p>
        </p:txBody>
      </p:sp>
      <p:pic>
        <p:nvPicPr>
          <p:cNvPr id="4" name="i-main-pic" descr="Картинка 177 из 2381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821537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-main-pic" descr="Картинка 8 из 575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Татарстан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4" name="i-main-pic" descr="Картинка 9 из 54726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214422"/>
            <a:ext cx="6357982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-main-pic" descr="Картинка 32 из 54726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-main-pic" descr="Картинка 62 из 1509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9291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64 из 1509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0"/>
            <a:ext cx="44291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1 из 4350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0"/>
            <a:ext cx="70723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00FF"/>
                </a:solidFill>
              </a:rPr>
              <a:t>Казахстан</a:t>
            </a:r>
            <a:endParaRPr lang="ru-RU" sz="5400" b="1" dirty="0">
              <a:solidFill>
                <a:srgbClr val="0000FF"/>
              </a:solidFill>
            </a:endParaRPr>
          </a:p>
        </p:txBody>
      </p:sp>
      <p:pic>
        <p:nvPicPr>
          <p:cNvPr id="4" name="i-main-pic" descr="Картинка 125 из 173888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1214422"/>
            <a:ext cx="7500958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-main-pic" descr="Картинка 18 из 1179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0"/>
            <a:ext cx="7429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00FF"/>
                </a:solidFill>
              </a:rPr>
              <a:t>Шанырак</a:t>
            </a:r>
            <a:r>
              <a:rPr lang="ru-RU" b="1" dirty="0" smtClean="0">
                <a:solidFill>
                  <a:srgbClr val="0000FF"/>
                </a:solidFill>
              </a:rPr>
              <a:t> – символ отчего дома.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4" name="i-main-pic" descr="Картинка 1 из 422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1428736"/>
            <a:ext cx="7643866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Корея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6" name="i-main-pic" descr="Картинка 45 из 196100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85860"/>
            <a:ext cx="771530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-main-pic" descr="Картинка 47 из 196100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DSC013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1 из 10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480" y="0"/>
            <a:ext cx="57150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-main-pic" descr="Картинка 32 из 423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863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1 из 423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0"/>
            <a:ext cx="43576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-main-pic" descr="Картинка 2 из 43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3 из 59158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00166" y="0"/>
            <a:ext cx="62865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Германия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4" name="i-main-pic" descr="Картинка 117 из 699469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85860"/>
            <a:ext cx="7929618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-main-pic" descr="Картинка 1 из 7726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-main-pic" descr="Картинка 19 из 121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tat11.privet.ru/lr/0811a98a87b7d248efe8aa34db44da78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-main-pic" descr="Картинка 1 из 1138056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-main-pic" descr="Картинка 2 из 23879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00FF"/>
                </a:solidFill>
              </a:rPr>
              <a:t>Башкирия</a:t>
            </a:r>
            <a:endParaRPr lang="ru-RU" sz="5400" b="1" dirty="0">
              <a:solidFill>
                <a:srgbClr val="0000FF"/>
              </a:solidFill>
            </a:endParaRPr>
          </a:p>
        </p:txBody>
      </p:sp>
      <p:pic>
        <p:nvPicPr>
          <p:cNvPr id="4" name="Содержимое 3" descr="http://pit.dirty.ru/d3/1/2007/01/24/11828-163403-440675f045bf322ce7ed5968f1ae61f2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00FF"/>
                </a:solidFill>
              </a:rPr>
              <a:t>Белоруссия</a:t>
            </a:r>
            <a:endParaRPr lang="ru-RU" sz="6000" b="1" dirty="0">
              <a:solidFill>
                <a:srgbClr val="0000FF"/>
              </a:solidFill>
            </a:endParaRPr>
          </a:p>
        </p:txBody>
      </p:sp>
      <p:pic>
        <p:nvPicPr>
          <p:cNvPr id="4" name="i-main-pic" descr="Картинка 43 из 263308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85860"/>
            <a:ext cx="8072494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-main-pic" descr="Картинка 12 из 11371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victory.rusarchives.ru/img/photos/246_big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-main-pic" descr="Картинка 4 из 1243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-main-pic" descr="Картинка 54 из 1183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-main-pic" descr="Картинка 113 из 30919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-main-pic" descr="Картинка 1 из 74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-main-pic" descr="Картинка 19 из 1681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00FF"/>
                </a:solidFill>
              </a:rPr>
              <a:t>Россия</a:t>
            </a:r>
            <a:endParaRPr lang="ru-RU" sz="8000" b="1" dirty="0">
              <a:solidFill>
                <a:srgbClr val="0000FF"/>
              </a:solidFill>
            </a:endParaRPr>
          </a:p>
        </p:txBody>
      </p:sp>
      <p:pic>
        <p:nvPicPr>
          <p:cNvPr id="4" name="i-main-pic" descr="Картинка 3 из 3093237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45703" y="1600200"/>
            <a:ext cx="765259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3.bp.blogspot.com/_aspXVaItyHc/SeMU7R6QmoI/AAAAAAAAClk/rJMDHeExI_g/s400/Gagarin1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14 из 170923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85918" y="500042"/>
            <a:ext cx="635798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-main-pic" descr="Картинка 15 из 1311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DSC008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95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 descr="DSC008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0"/>
            <a:ext cx="4648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457200" y="2590800"/>
            <a:ext cx="2671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/>
              <a:t>Сычёв Миша</a:t>
            </a:r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5334000" y="2514600"/>
            <a:ext cx="3267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/>
              <a:t>Выборнов Саша</a:t>
            </a:r>
          </a:p>
        </p:txBody>
      </p:sp>
      <p:pic>
        <p:nvPicPr>
          <p:cNvPr id="23558" name="Picture 8" descr="DSC0089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52800"/>
            <a:ext cx="45720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9"/>
          <p:cNvSpPr txBox="1">
            <a:spLocks noChangeArrowheads="1"/>
          </p:cNvSpPr>
          <p:nvPr/>
        </p:nvSpPr>
        <p:spPr bwMode="auto">
          <a:xfrm>
            <a:off x="609600" y="6019800"/>
            <a:ext cx="2986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/>
              <a:t>Кузнецов Витя</a:t>
            </a:r>
          </a:p>
        </p:txBody>
      </p:sp>
      <p:pic>
        <p:nvPicPr>
          <p:cNvPr id="23560" name="Picture 10" descr="DSC009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352800"/>
            <a:ext cx="45720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 Box 11"/>
          <p:cNvSpPr txBox="1">
            <a:spLocks noChangeArrowheads="1"/>
          </p:cNvSpPr>
          <p:nvPr/>
        </p:nvSpPr>
        <p:spPr bwMode="auto">
          <a:xfrm>
            <a:off x="5715000" y="5943600"/>
            <a:ext cx="3113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/>
              <a:t>Елисеев Алёша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DSC009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43263"/>
            <a:ext cx="4572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DSC009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33738"/>
            <a:ext cx="4572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DSC009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0"/>
            <a:ext cx="45720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DSC009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5720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685800" y="2532063"/>
            <a:ext cx="3011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/>
              <a:t>Мальцев Женя</a:t>
            </a:r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5257800" y="2532063"/>
            <a:ext cx="28146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/>
              <a:t>Гуторин Егор</a:t>
            </a:r>
          </a:p>
        </p:txBody>
      </p:sp>
      <p:sp>
        <p:nvSpPr>
          <p:cNvPr id="24584" name="Text Box 10"/>
          <p:cNvSpPr txBox="1">
            <a:spLocks noChangeArrowheads="1"/>
          </p:cNvSpPr>
          <p:nvPr/>
        </p:nvSpPr>
        <p:spPr bwMode="auto">
          <a:xfrm>
            <a:off x="533400" y="5884863"/>
            <a:ext cx="3355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/>
              <a:t>Старикова Настя</a:t>
            </a:r>
          </a:p>
        </p:txBody>
      </p:sp>
      <p:sp>
        <p:nvSpPr>
          <p:cNvPr id="24585" name="Text Box 11"/>
          <p:cNvSpPr txBox="1">
            <a:spLocks noChangeArrowheads="1"/>
          </p:cNvSpPr>
          <p:nvPr/>
        </p:nvSpPr>
        <p:spPr bwMode="auto">
          <a:xfrm>
            <a:off x="4876800" y="5884863"/>
            <a:ext cx="2873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/>
              <a:t>Сирота Вадим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DSC009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81400"/>
            <a:ext cx="44958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 descr="DSC009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576638"/>
            <a:ext cx="4648200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DSC009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 descr="DSC009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572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365125" y="2657475"/>
            <a:ext cx="3133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/>
              <a:t>Игнатов Алёша</a:t>
            </a:r>
          </a:p>
        </p:txBody>
      </p:sp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4953000" y="2667000"/>
            <a:ext cx="300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/>
              <a:t>Кучкина Настя</a:t>
            </a:r>
          </a:p>
        </p:txBody>
      </p:sp>
      <p:sp>
        <p:nvSpPr>
          <p:cNvPr id="25608" name="Text Box 10"/>
          <p:cNvSpPr txBox="1">
            <a:spLocks noChangeArrowheads="1"/>
          </p:cNvSpPr>
          <p:nvPr/>
        </p:nvSpPr>
        <p:spPr bwMode="auto">
          <a:xfrm>
            <a:off x="609600" y="6278563"/>
            <a:ext cx="28273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Сандакова Юля</a:t>
            </a:r>
          </a:p>
        </p:txBody>
      </p:sp>
      <p:sp>
        <p:nvSpPr>
          <p:cNvPr id="25609" name="Text Box 11"/>
          <p:cNvSpPr txBox="1">
            <a:spLocks noChangeArrowheads="1"/>
          </p:cNvSpPr>
          <p:nvPr/>
        </p:nvSpPr>
        <p:spPr bwMode="auto">
          <a:xfrm>
            <a:off x="5105400" y="6216650"/>
            <a:ext cx="3217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/>
              <a:t>Пундикова Катя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DSC00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429000"/>
            <a:ext cx="4495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 descr="DSC009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4648200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 descr="DSC009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 descr="DSC009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572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288925" y="2581275"/>
            <a:ext cx="3771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/>
              <a:t>Калашникова Таня</a:t>
            </a:r>
          </a:p>
        </p:txBody>
      </p:sp>
      <p:sp>
        <p:nvSpPr>
          <p:cNvPr id="26631" name="Text Box 9"/>
          <p:cNvSpPr txBox="1">
            <a:spLocks noChangeArrowheads="1"/>
          </p:cNvSpPr>
          <p:nvPr/>
        </p:nvSpPr>
        <p:spPr bwMode="auto">
          <a:xfrm>
            <a:off x="4860925" y="2581275"/>
            <a:ext cx="3641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/>
              <a:t>Солохненко Даша</a:t>
            </a:r>
          </a:p>
        </p:txBody>
      </p:sp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593725" y="6086475"/>
            <a:ext cx="2644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/>
              <a:t>Ионова Таня</a:t>
            </a:r>
          </a:p>
        </p:txBody>
      </p:sp>
      <p:sp>
        <p:nvSpPr>
          <p:cNvPr id="26633" name="Text Box 11"/>
          <p:cNvSpPr txBox="1">
            <a:spLocks noChangeArrowheads="1"/>
          </p:cNvSpPr>
          <p:nvPr/>
        </p:nvSpPr>
        <p:spPr bwMode="auto">
          <a:xfrm>
            <a:off x="5334000" y="6019800"/>
            <a:ext cx="3106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/>
              <a:t>Чубанова Даша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DSC009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76600"/>
            <a:ext cx="45720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5" descr="DSC009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76600"/>
            <a:ext cx="45720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 descr="DSC009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0"/>
            <a:ext cx="4648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 descr="DSC009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4958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365125" y="2505075"/>
            <a:ext cx="3106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/>
              <a:t>Юдинцева Оля</a:t>
            </a:r>
          </a:p>
        </p:txBody>
      </p:sp>
      <p:sp>
        <p:nvSpPr>
          <p:cNvPr id="27655" name="Text Box 9"/>
          <p:cNvSpPr txBox="1">
            <a:spLocks noChangeArrowheads="1"/>
          </p:cNvSpPr>
          <p:nvPr/>
        </p:nvSpPr>
        <p:spPr bwMode="auto">
          <a:xfrm>
            <a:off x="4860925" y="2581275"/>
            <a:ext cx="3221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/>
              <a:t>Бурдадина Лера</a:t>
            </a:r>
          </a:p>
        </p:txBody>
      </p:sp>
      <p:sp>
        <p:nvSpPr>
          <p:cNvPr id="27656" name="Text Box 10"/>
          <p:cNvSpPr txBox="1">
            <a:spLocks noChangeArrowheads="1"/>
          </p:cNvSpPr>
          <p:nvPr/>
        </p:nvSpPr>
        <p:spPr bwMode="auto">
          <a:xfrm>
            <a:off x="457200" y="5943600"/>
            <a:ext cx="3419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/>
              <a:t>Хамдамова Зухра</a:t>
            </a:r>
          </a:p>
        </p:txBody>
      </p:sp>
      <p:sp>
        <p:nvSpPr>
          <p:cNvPr id="27657" name="Text Box 11"/>
          <p:cNvSpPr txBox="1">
            <a:spLocks noChangeArrowheads="1"/>
          </p:cNvSpPr>
          <p:nvPr/>
        </p:nvSpPr>
        <p:spPr bwMode="auto">
          <a:xfrm>
            <a:off x="6096000" y="5943600"/>
            <a:ext cx="2028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/>
              <a:t>Ким Вика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239 из 4409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9 из 4687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42852"/>
            <a:ext cx="6357982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-main-pic" descr="Картинка 17 из 15678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-main-pic" descr="Картинка 31 из 15678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2 из 506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0"/>
            <a:ext cx="65722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-main-pic" descr="Картинка 31 из 3443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60</Words>
  <PresentationFormat>Экран (4:3)</PresentationFormat>
  <Paragraphs>35</Paragraphs>
  <Slides>46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Слайд 1</vt:lpstr>
      <vt:lpstr>Слайд 2</vt:lpstr>
      <vt:lpstr>Башкирия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Татарстан</vt:lpstr>
      <vt:lpstr>Слайд 12</vt:lpstr>
      <vt:lpstr>Слайд 13</vt:lpstr>
      <vt:lpstr>Слайд 14</vt:lpstr>
      <vt:lpstr>Казахстан</vt:lpstr>
      <vt:lpstr>Слайд 16</vt:lpstr>
      <vt:lpstr>Шанырак – символ отчего дома.</vt:lpstr>
      <vt:lpstr>Корея</vt:lpstr>
      <vt:lpstr>Слайд 19</vt:lpstr>
      <vt:lpstr>Слайд 20</vt:lpstr>
      <vt:lpstr>Слайд 21</vt:lpstr>
      <vt:lpstr>Слайд 22</vt:lpstr>
      <vt:lpstr>Слайд 23</vt:lpstr>
      <vt:lpstr>Германия</vt:lpstr>
      <vt:lpstr>Слайд 25</vt:lpstr>
      <vt:lpstr>Слайд 26</vt:lpstr>
      <vt:lpstr>Слайд 27</vt:lpstr>
      <vt:lpstr>Слайд 28</vt:lpstr>
      <vt:lpstr>Слайд 29</vt:lpstr>
      <vt:lpstr>Белоруссия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Россия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13</cp:revision>
  <dcterms:modified xsi:type="dcterms:W3CDTF">2014-01-20T02:10:24Z</dcterms:modified>
</cp:coreProperties>
</file>