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8" r:id="rId5"/>
    <p:sldId id="279" r:id="rId6"/>
    <p:sldId id="280" r:id="rId7"/>
    <p:sldId id="281" r:id="rId8"/>
    <p:sldId id="282" r:id="rId9"/>
    <p:sldId id="283" r:id="rId10"/>
    <p:sldId id="274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7" r:id="rId29"/>
    <p:sldId id="284" r:id="rId30"/>
    <p:sldId id="295" r:id="rId31"/>
    <p:sldId id="286" r:id="rId32"/>
    <p:sldId id="287" r:id="rId33"/>
    <p:sldId id="289" r:id="rId34"/>
    <p:sldId id="294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86475" autoAdjust="0"/>
  </p:normalViewPr>
  <p:slideViewPr>
    <p:cSldViewPr>
      <p:cViewPr>
        <p:scale>
          <a:sx n="72" d="100"/>
          <a:sy n="72" d="100"/>
        </p:scale>
        <p:origin x="-3084" y="-14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0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Творческий проект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590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dirty="0" smtClean="0"/>
              <a:t>Олимпиада 2010-2011 классы</a:t>
            </a:r>
            <a:br>
              <a:rPr lang="ru-RU" dirty="0" smtClean="0"/>
            </a:br>
            <a:r>
              <a:rPr lang="ru-RU" dirty="0" smtClean="0"/>
              <a:t>.</a:t>
            </a:r>
            <a:r>
              <a:rPr lang="ru-RU" sz="2800" dirty="0" smtClean="0"/>
              <a:t>7-8 классы</a:t>
            </a: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7фотографии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6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Консоль токарного станка по дереву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11314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Методическая папка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54691" y="1600200"/>
            <a:ext cx="6034617" cy="4525963"/>
          </a:xfrm>
          <a:scene3d>
            <a:camera prst="orthographicFront">
              <a:rot lat="0" lon="9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xmlns="" val="137115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Действующая модель с веб камерой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xmlns="" val="2027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971600" y="-17174"/>
            <a:ext cx="4040188" cy="98072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бульдозер</a:t>
            </a:r>
            <a:endParaRPr lang="ru-RU" sz="44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121328"/>
            <a:ext cx="6059016" cy="4544262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808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Обучающий стенд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952130" y="1944415"/>
            <a:ext cx="5301206" cy="4525963"/>
          </a:xfrm>
        </p:spPr>
      </p:pic>
    </p:spTree>
    <p:extLst>
      <p:ext uri="{BB962C8B-B14F-4D97-AF65-F5344CB8AC3E}">
        <p14:creationId xmlns:p14="http://schemas.microsoft.com/office/powerpoint/2010/main" xmlns="" val="20922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792288" y="612774"/>
            <a:ext cx="5486400" cy="45444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1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r>
              <a:rPr lang="ru-RU" dirty="0" smtClean="0"/>
              <a:t>Электроустановочные изделия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730130" y="1775639"/>
            <a:ext cx="5683738" cy="4525963"/>
          </a:xfrm>
        </p:spPr>
      </p:pic>
    </p:spTree>
    <p:extLst>
      <p:ext uri="{BB962C8B-B14F-4D97-AF65-F5344CB8AC3E}">
        <p14:creationId xmlns:p14="http://schemas.microsoft.com/office/powerpoint/2010/main" xmlns="" val="311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Ручные тиски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4198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Тележка для опытов физики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21961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Творческий проект </a:t>
            </a:r>
            <a:r>
              <a:rPr lang="ru-RU" dirty="0" smtClean="0"/>
              <a:t>– самостоятельная творческая работа, направленная на решение какой-либо проблемы</a:t>
            </a:r>
            <a:r>
              <a:rPr lang="ru-RU" smtClean="0"/>
              <a:t>, улучшающяя </a:t>
            </a:r>
            <a:r>
              <a:rPr lang="ru-RU" dirty="0" smtClean="0"/>
              <a:t>качество изделия.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839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Приспособление для вышивания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9159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Универсальный </a:t>
            </a:r>
            <a:r>
              <a:rPr lang="ru-RU" dirty="0"/>
              <a:t>о</a:t>
            </a:r>
            <a:r>
              <a:rPr lang="ru-RU" dirty="0" smtClean="0"/>
              <a:t>прыскиватель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38142" y="1883651"/>
            <a:ext cx="5467714" cy="4525963"/>
          </a:xfrm>
        </p:spPr>
      </p:pic>
    </p:spTree>
    <p:extLst>
      <p:ext uri="{BB962C8B-B14F-4D97-AF65-F5344CB8AC3E}">
        <p14:creationId xmlns:p14="http://schemas.microsoft.com/office/powerpoint/2010/main" xmlns="" val="17126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Передвижной столик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838142" y="1883651"/>
            <a:ext cx="5467714" cy="4525963"/>
          </a:xfrm>
        </p:spPr>
      </p:pic>
    </p:spTree>
    <p:extLst>
      <p:ext uri="{BB962C8B-B14F-4D97-AF65-F5344CB8AC3E}">
        <p14:creationId xmlns:p14="http://schemas.microsoft.com/office/powerpoint/2010/main" xmlns="" val="38819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34004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крестики нолики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4847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Настольная лампа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xmlns="" val="98748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планер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227608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тренажёр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564787" y="1501907"/>
            <a:ext cx="6000370" cy="4525963"/>
          </a:xfrm>
        </p:spPr>
      </p:pic>
    </p:spTree>
    <p:extLst>
      <p:ext uri="{BB962C8B-B14F-4D97-AF65-F5344CB8AC3E}">
        <p14:creationId xmlns:p14="http://schemas.microsoft.com/office/powerpoint/2010/main" xmlns="" val="2116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Молоток-гвоздодёр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3095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2011-2012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7- 8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3043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Методическая папка</a:t>
            </a:r>
          </a:p>
          <a:p>
            <a:r>
              <a:rPr lang="ru-RU" dirty="0" smtClean="0"/>
              <a:t>Изделие (не менее трёх деталей)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999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Действующий катер</a:t>
            </a:r>
            <a:endParaRPr lang="ru-RU" dirty="0"/>
          </a:p>
        </p:txBody>
      </p:sp>
      <p:pic>
        <p:nvPicPr>
          <p:cNvPr id="7" name="Picture 2" descr="D:\ВИС\Фото\2011_12_02\IMG_9941.JPG"/>
          <p:cNvPicPr>
            <a:picLocks noGrp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Станок для правки резцов</a:t>
            </a:r>
            <a:endParaRPr lang="ru-RU" sz="2000" dirty="0"/>
          </a:p>
        </p:txBody>
      </p:sp>
      <p:pic>
        <p:nvPicPr>
          <p:cNvPr id="2050" name="Picture 2" descr="C:\Users\Олег\Desktop\заточной станок\DSC0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2099" y="2238421"/>
            <a:ext cx="489165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2374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2012-2013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7-8 классы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видеонаблюдения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3" descr="F:\1104201207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Олимпиада 2013-2014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9-классы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Робот-</a:t>
            </a:r>
            <a:r>
              <a:rPr lang="ru-RU" dirty="0" err="1" smtClean="0"/>
              <a:t>разведчмк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938" b="99379" l="5424" r="92097">
                        <a14:backgroundMark x1="85692" y1="42003" x2="89824" y2="42003"/>
                        <a14:backgroundMark x1="83419" y1="66382" x2="86002" y2="62966"/>
                        <a14:backgroundMark x1="85692" y1="60016" x2="86467" y2="60016"/>
                        <a14:backgroundMark x1="79959" y1="69099" x2="82231" y2="68012"/>
                        <a14:backgroundMark x1="10744" y1="93711" x2="23192" y2="96429"/>
                        <a14:backgroundMark x1="23605" y1="95963" x2="26653" y2="97127"/>
                        <a14:backgroundMark x1="7696" y1="68634" x2="8781" y2="78882"/>
                        <a14:backgroundMark x1="19525" y1="37422" x2="27066" y2="35171"/>
                        <a14:backgroundMark x1="29339" y1="35171" x2="47417" y2="35171"/>
                        <a14:backgroundMark x1="47417" y1="33851" x2="57696" y2="33385"/>
                        <a14:backgroundMark x1="56508" y1="33385" x2="55837" y2="35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Модернизированная подставка </a:t>
            </a:r>
            <a:r>
              <a:rPr lang="ru-RU" dirty="0"/>
              <a:t>д</a:t>
            </a:r>
            <a:r>
              <a:rPr lang="ru-RU" dirty="0" smtClean="0"/>
              <a:t>ля ноутбука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Структура методической папки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2400" u="sng" dirty="0" smtClean="0"/>
              <a:t>1.Титульный лист.</a:t>
            </a:r>
            <a:endParaRPr lang="ru-RU" sz="2400" dirty="0" smtClean="0"/>
          </a:p>
          <a:p>
            <a:pPr lvl="0"/>
            <a:r>
              <a:rPr lang="ru-RU" sz="2400" u="sng" dirty="0" smtClean="0"/>
              <a:t>2.Оглавление.</a:t>
            </a:r>
            <a:endParaRPr lang="ru-RU" sz="2400" dirty="0" smtClean="0"/>
          </a:p>
          <a:p>
            <a:r>
              <a:rPr lang="ru-RU" sz="2400" u="sng" dirty="0" smtClean="0"/>
              <a:t>3.Введение. (почему именно эта поделка, для чего, цель проекта, история создания, новизна проекта.)</a:t>
            </a:r>
            <a:endParaRPr lang="ru-RU" sz="2400" dirty="0" smtClean="0"/>
          </a:p>
          <a:p>
            <a:r>
              <a:rPr lang="ru-RU" sz="2400" u="sng" dirty="0" smtClean="0"/>
              <a:t>4.Главы основной части.</a:t>
            </a:r>
            <a:endParaRPr lang="ru-RU" sz="2400" dirty="0" smtClean="0"/>
          </a:p>
          <a:p>
            <a:r>
              <a:rPr lang="ru-RU" sz="2400" u="sng" dirty="0" smtClean="0"/>
              <a:t>    а. Составление чертежей</a:t>
            </a:r>
            <a:endParaRPr lang="ru-RU" sz="2400" dirty="0" smtClean="0"/>
          </a:p>
          <a:p>
            <a:r>
              <a:rPr lang="ru-RU" sz="2400" u="sng" dirty="0" smtClean="0"/>
              <a:t>    б. Выбор материалов (таблица)</a:t>
            </a:r>
            <a:endParaRPr lang="ru-RU" sz="2400" dirty="0" smtClean="0"/>
          </a:p>
          <a:p>
            <a:r>
              <a:rPr lang="ru-RU" sz="2400" u="sng" dirty="0" smtClean="0"/>
              <a:t>    в. Выбор инструментов</a:t>
            </a:r>
            <a:endParaRPr lang="ru-RU" sz="2400" dirty="0" smtClean="0"/>
          </a:p>
          <a:p>
            <a:r>
              <a:rPr lang="ru-RU" sz="2400" u="sng" dirty="0" smtClean="0"/>
              <a:t>    г. Технологическая карта (порядок изготовления)</a:t>
            </a:r>
            <a:endParaRPr lang="ru-RU" sz="2400" dirty="0" smtClean="0"/>
          </a:p>
          <a:p>
            <a:r>
              <a:rPr lang="ru-RU" sz="2400" u="sng" dirty="0" smtClean="0"/>
              <a:t>    д. Экономическое обоснование (расчёты)</a:t>
            </a: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5.Заключение.(Достигнута ли цель проекта, выводы).</a:t>
            </a:r>
            <a:endParaRPr lang="ru-RU" dirty="0" smtClean="0"/>
          </a:p>
          <a:p>
            <a:r>
              <a:rPr lang="ru-RU" u="sng" dirty="0" smtClean="0"/>
              <a:t>6.Источники информации.(литература, Интернет…)</a:t>
            </a:r>
            <a:endParaRPr lang="ru-RU" dirty="0" smtClean="0"/>
          </a:p>
          <a:p>
            <a:r>
              <a:rPr lang="ru-RU" dirty="0" smtClean="0"/>
              <a:t>7.Приложения.</a:t>
            </a:r>
          </a:p>
          <a:p>
            <a:r>
              <a:rPr lang="ru-RU" dirty="0" smtClean="0"/>
              <a:t>8.Отзывы.</a:t>
            </a:r>
          </a:p>
          <a:p>
            <a:r>
              <a:rPr lang="ru-RU" dirty="0" smtClean="0"/>
              <a:t>9.Рекламный проспект.</a:t>
            </a:r>
          </a:p>
          <a:p>
            <a:r>
              <a:rPr lang="ru-RU" dirty="0" smtClean="0"/>
              <a:t>10.Презентация.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Олимпиада </a:t>
            </a:r>
            <a:r>
              <a:rPr lang="ru-RU" dirty="0" smtClean="0"/>
              <a:t>2009-2010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7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204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2499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40888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686" y="692696"/>
            <a:ext cx="8043737" cy="6032803"/>
          </a:xfrm>
        </p:spPr>
      </p:pic>
    </p:spTree>
    <p:extLst>
      <p:ext uri="{BB962C8B-B14F-4D97-AF65-F5344CB8AC3E}">
        <p14:creationId xmlns:p14="http://schemas.microsoft.com/office/powerpoint/2010/main" xmlns="" val="5783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194</Words>
  <Application>Microsoft Office PowerPoint</Application>
  <PresentationFormat>Экран (4:3)</PresentationFormat>
  <Paragraphs>53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Творческий проект</vt:lpstr>
      <vt:lpstr>Слайд 2</vt:lpstr>
      <vt:lpstr>Структура проекта</vt:lpstr>
      <vt:lpstr>Структура методической папки</vt:lpstr>
      <vt:lpstr>Слайд 5</vt:lpstr>
      <vt:lpstr>Олимпиада 2009-2010 </vt:lpstr>
      <vt:lpstr>Слайд 7</vt:lpstr>
      <vt:lpstr>Слайд 8</vt:lpstr>
      <vt:lpstr>Слайд 9</vt:lpstr>
      <vt:lpstr>Олимпиада 2010-2011 классы .7-8 классы</vt:lpstr>
      <vt:lpstr>Консоль токарного станка по дереву</vt:lpstr>
      <vt:lpstr>Методическая папка</vt:lpstr>
      <vt:lpstr>Действующая модель с веб камерой</vt:lpstr>
      <vt:lpstr>Слайд 14</vt:lpstr>
      <vt:lpstr>Обучающий стенд</vt:lpstr>
      <vt:lpstr>Слайд 16</vt:lpstr>
      <vt:lpstr>Электроустановочные изделия</vt:lpstr>
      <vt:lpstr>Ручные тиски</vt:lpstr>
      <vt:lpstr>Тележка для опытов физики</vt:lpstr>
      <vt:lpstr>Приспособление для вышивания</vt:lpstr>
      <vt:lpstr>Универсальный опрыскиватель</vt:lpstr>
      <vt:lpstr>Передвижной столик</vt:lpstr>
      <vt:lpstr>зеркало</vt:lpstr>
      <vt:lpstr>Игра крестики нолики</vt:lpstr>
      <vt:lpstr>Настольная лампа</vt:lpstr>
      <vt:lpstr>планер</vt:lpstr>
      <vt:lpstr>тренажёр</vt:lpstr>
      <vt:lpstr>Молоток-гвоздодёр</vt:lpstr>
      <vt:lpstr>Олимпиада 2011-2012</vt:lpstr>
      <vt:lpstr>Слайд 30</vt:lpstr>
      <vt:lpstr>Станок для правки резцов</vt:lpstr>
      <vt:lpstr>Олимпиада 2012-2013</vt:lpstr>
      <vt:lpstr>Система видеонаблюдения</vt:lpstr>
      <vt:lpstr>Слайд 34</vt:lpstr>
      <vt:lpstr>Олимпиада 2013-2014</vt:lpstr>
      <vt:lpstr>Робот-разведчмк</vt:lpstr>
      <vt:lpstr>Модернизированная подставка для ноутбука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2010</dc:title>
  <dc:creator>Олег</dc:creator>
  <cp:lastModifiedBy>Roman</cp:lastModifiedBy>
  <cp:revision>29</cp:revision>
  <dcterms:created xsi:type="dcterms:W3CDTF">2011-02-09T02:23:41Z</dcterms:created>
  <dcterms:modified xsi:type="dcterms:W3CDTF">2014-05-16T00:34:21Z</dcterms:modified>
</cp:coreProperties>
</file>