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4" r:id="rId5"/>
    <p:sldId id="269" r:id="rId6"/>
    <p:sldId id="265" r:id="rId7"/>
    <p:sldId id="272" r:id="rId8"/>
    <p:sldId id="273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147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BE75F-0BA3-4582-A940-AF7DE6CE2F0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1B7B119-92D9-4996-B2D5-D6622FB0E69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Отряды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пресмыкающихся</a:t>
          </a:r>
        </a:p>
      </dgm:t>
    </dgm:pt>
    <dgm:pt modelId="{30CEF02F-2713-400C-B5DF-B1F4957F896C}" type="parTrans" cxnId="{D5D9FB1B-FCCA-47EC-8E46-270E08F096C0}">
      <dgm:prSet/>
      <dgm:spPr/>
      <dgm:t>
        <a:bodyPr/>
        <a:lstStyle/>
        <a:p>
          <a:endParaRPr lang="ru-RU"/>
        </a:p>
      </dgm:t>
    </dgm:pt>
    <dgm:pt modelId="{E65034FD-92A7-403E-8995-651B9F8954C4}" type="sibTrans" cxnId="{D5D9FB1B-FCCA-47EC-8E46-270E08F096C0}">
      <dgm:prSet/>
      <dgm:spPr/>
      <dgm:t>
        <a:bodyPr/>
        <a:lstStyle/>
        <a:p>
          <a:endParaRPr lang="ru-RU"/>
        </a:p>
      </dgm:t>
    </dgm:pt>
    <dgm:pt modelId="{0DACC757-A16D-499D-8289-C698DAE168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Tx/>
            <a:buChar char=""/>
            <a:tabLst/>
          </a:pPr>
          <a:r>
            <a:rPr kumimoji="0" lang="ru-RU" altLang="ru-RU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Чешуйчатые</a:t>
          </a: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200D92C-6878-4753-9305-05CEC3BDFE6C}" type="parTrans" cxnId="{8DF9C50A-0A16-4095-A85D-A84727BA1052}">
      <dgm:prSet/>
      <dgm:spPr/>
      <dgm:t>
        <a:bodyPr/>
        <a:lstStyle/>
        <a:p>
          <a:endParaRPr lang="ru-RU"/>
        </a:p>
      </dgm:t>
    </dgm:pt>
    <dgm:pt modelId="{099C689E-0FF8-4FD3-AC9B-793D300849C1}" type="sibTrans" cxnId="{8DF9C50A-0A16-4095-A85D-A84727BA1052}">
      <dgm:prSet/>
      <dgm:spPr/>
      <dgm:t>
        <a:bodyPr/>
        <a:lstStyle/>
        <a:p>
          <a:endParaRPr lang="ru-RU"/>
        </a:p>
      </dgm:t>
    </dgm:pt>
    <dgm:pt modelId="{96E1DD6B-DF36-4828-88EF-AD23A1E2EE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Tx/>
            <a:buChar char=""/>
            <a:tabLst/>
          </a:pPr>
          <a:r>
            <a:rPr kumimoji="0" lang="ru-RU" altLang="ru-RU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Черепахи;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dirty="0" smtClean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5F00CA5E-FE12-4EA6-8C2F-E24FA066F9E2}" type="parTrans" cxnId="{A3A9C5F3-4F00-4E55-999B-EB56D3981E0D}">
      <dgm:prSet/>
      <dgm:spPr/>
      <dgm:t>
        <a:bodyPr/>
        <a:lstStyle/>
        <a:p>
          <a:endParaRPr lang="ru-RU"/>
        </a:p>
      </dgm:t>
    </dgm:pt>
    <dgm:pt modelId="{135C4454-D706-4FC7-919A-E39389FC97E7}" type="sibTrans" cxnId="{A3A9C5F3-4F00-4E55-999B-EB56D3981E0D}">
      <dgm:prSet/>
      <dgm:spPr/>
      <dgm:t>
        <a:bodyPr/>
        <a:lstStyle/>
        <a:p>
          <a:endParaRPr lang="ru-RU"/>
        </a:p>
      </dgm:t>
    </dgm:pt>
    <dgm:pt modelId="{8C480816-D0C2-4918-A48D-6295AFC0DA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Tx/>
            <a:buChar char=""/>
            <a:tabLst/>
          </a:pPr>
          <a:r>
            <a:rPr kumimoji="0" lang="ru-RU" altLang="ru-RU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Крокодилы</a:t>
          </a: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7CECCE1-FEA1-4AE4-BE2F-3C3E16FA0294}" type="parTrans" cxnId="{205AF642-61DD-49FB-838E-3E832A95759F}">
      <dgm:prSet/>
      <dgm:spPr/>
      <dgm:t>
        <a:bodyPr/>
        <a:lstStyle/>
        <a:p>
          <a:endParaRPr lang="ru-RU"/>
        </a:p>
      </dgm:t>
    </dgm:pt>
    <dgm:pt modelId="{02F3EFC0-475B-40A5-AD14-C1330207A5DA}" type="sibTrans" cxnId="{205AF642-61DD-49FB-838E-3E832A95759F}">
      <dgm:prSet/>
      <dgm:spPr/>
      <dgm:t>
        <a:bodyPr/>
        <a:lstStyle/>
        <a:p>
          <a:endParaRPr lang="ru-RU"/>
        </a:p>
      </dgm:t>
    </dgm:pt>
    <dgm:pt modelId="{AD7D2C6D-9CA5-49A8-9372-C7048DA093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Tx/>
            <a:buChar char=""/>
            <a:tabLst/>
          </a:pPr>
          <a:r>
            <a:rPr kumimoji="0" lang="ru-RU" altLang="ru-RU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rId1" action="ppaction://hlinksldjump"/>
            </a:rPr>
            <a:t>Клювоголовые</a:t>
          </a:r>
          <a:r>
            <a:rPr kumimoji="0" lang="ru-RU" altLang="ru-RU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.</a:t>
          </a:r>
        </a:p>
      </dgm:t>
    </dgm:pt>
    <dgm:pt modelId="{9ECF47EE-13B4-4C52-98AB-8C9353B94D86}" type="parTrans" cxnId="{7C9FCD97-237D-49AC-AC0D-7086879026BF}">
      <dgm:prSet/>
      <dgm:spPr/>
      <dgm:t>
        <a:bodyPr/>
        <a:lstStyle/>
        <a:p>
          <a:endParaRPr lang="ru-RU"/>
        </a:p>
      </dgm:t>
    </dgm:pt>
    <dgm:pt modelId="{46D59974-B946-467B-9B71-F8983279B25D}" type="sibTrans" cxnId="{7C9FCD97-237D-49AC-AC0D-7086879026BF}">
      <dgm:prSet/>
      <dgm:spPr/>
      <dgm:t>
        <a:bodyPr/>
        <a:lstStyle/>
        <a:p>
          <a:endParaRPr lang="ru-RU"/>
        </a:p>
      </dgm:t>
    </dgm:pt>
    <dgm:pt modelId="{600AE5B6-2642-4B4E-A8D9-2C7936AFD98A}" type="pres">
      <dgm:prSet presAssocID="{1CEBE75F-0BA3-4582-A940-AF7DE6CE2F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9BF05B-1195-41A0-BDF0-1385DB2D7FBB}" type="pres">
      <dgm:prSet presAssocID="{31B7B119-92D9-4996-B2D5-D6622FB0E69E}" presName="hierRoot1" presStyleCnt="0">
        <dgm:presLayoutVars>
          <dgm:hierBranch/>
        </dgm:presLayoutVars>
      </dgm:prSet>
      <dgm:spPr/>
    </dgm:pt>
    <dgm:pt modelId="{472C78CA-6CE9-4776-9DD8-AF7D0C870974}" type="pres">
      <dgm:prSet presAssocID="{31B7B119-92D9-4996-B2D5-D6622FB0E69E}" presName="rootComposite1" presStyleCnt="0"/>
      <dgm:spPr/>
    </dgm:pt>
    <dgm:pt modelId="{C47E204D-79A4-4F92-94DB-3C35CD006FC0}" type="pres">
      <dgm:prSet presAssocID="{31B7B119-92D9-4996-B2D5-D6622FB0E69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09382-56E0-499A-B758-EB4C0E61D658}" type="pres">
      <dgm:prSet presAssocID="{31B7B119-92D9-4996-B2D5-D6622FB0E69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27D28F8-0B88-4BAD-BE2C-8BCBC125A5BE}" type="pres">
      <dgm:prSet presAssocID="{31B7B119-92D9-4996-B2D5-D6622FB0E69E}" presName="hierChild2" presStyleCnt="0"/>
      <dgm:spPr/>
    </dgm:pt>
    <dgm:pt modelId="{F0475AD1-EBFA-43E2-9870-7764226807C1}" type="pres">
      <dgm:prSet presAssocID="{0200D92C-6878-4753-9305-05CEC3BDFE6C}" presName="Name35" presStyleLbl="parChTrans1D2" presStyleIdx="0" presStyleCnt="4"/>
      <dgm:spPr/>
      <dgm:t>
        <a:bodyPr/>
        <a:lstStyle/>
        <a:p>
          <a:endParaRPr lang="ru-RU"/>
        </a:p>
      </dgm:t>
    </dgm:pt>
    <dgm:pt modelId="{0A05361E-8DDD-47DE-B8A6-4323C515E115}" type="pres">
      <dgm:prSet presAssocID="{0DACC757-A16D-499D-8289-C698DAE168A2}" presName="hierRoot2" presStyleCnt="0">
        <dgm:presLayoutVars>
          <dgm:hierBranch/>
        </dgm:presLayoutVars>
      </dgm:prSet>
      <dgm:spPr/>
    </dgm:pt>
    <dgm:pt modelId="{0ED78937-DB3A-41A9-A38F-F03650280B0F}" type="pres">
      <dgm:prSet presAssocID="{0DACC757-A16D-499D-8289-C698DAE168A2}" presName="rootComposite" presStyleCnt="0"/>
      <dgm:spPr/>
    </dgm:pt>
    <dgm:pt modelId="{4080DB78-EBDD-41CB-A12F-2D5AECA00046}" type="pres">
      <dgm:prSet presAssocID="{0DACC757-A16D-499D-8289-C698DAE168A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B704DF-7431-4384-919D-F85616850701}" type="pres">
      <dgm:prSet presAssocID="{0DACC757-A16D-499D-8289-C698DAE168A2}" presName="rootConnector" presStyleLbl="node2" presStyleIdx="0" presStyleCnt="4"/>
      <dgm:spPr/>
      <dgm:t>
        <a:bodyPr/>
        <a:lstStyle/>
        <a:p>
          <a:endParaRPr lang="ru-RU"/>
        </a:p>
      </dgm:t>
    </dgm:pt>
    <dgm:pt modelId="{B9A0DA36-B129-4D20-9AFC-976B5CA1DF61}" type="pres">
      <dgm:prSet presAssocID="{0DACC757-A16D-499D-8289-C698DAE168A2}" presName="hierChild4" presStyleCnt="0"/>
      <dgm:spPr/>
    </dgm:pt>
    <dgm:pt modelId="{5C797705-3580-4CA4-9C2B-8E58436C2912}" type="pres">
      <dgm:prSet presAssocID="{0DACC757-A16D-499D-8289-C698DAE168A2}" presName="hierChild5" presStyleCnt="0"/>
      <dgm:spPr/>
    </dgm:pt>
    <dgm:pt modelId="{D9F637B3-0258-45D7-B78F-9F125EFFE916}" type="pres">
      <dgm:prSet presAssocID="{5F00CA5E-FE12-4EA6-8C2F-E24FA066F9E2}" presName="Name35" presStyleLbl="parChTrans1D2" presStyleIdx="1" presStyleCnt="4"/>
      <dgm:spPr/>
      <dgm:t>
        <a:bodyPr/>
        <a:lstStyle/>
        <a:p>
          <a:endParaRPr lang="ru-RU"/>
        </a:p>
      </dgm:t>
    </dgm:pt>
    <dgm:pt modelId="{DCE8A9CE-94D2-459F-9D8C-EE3D6101543E}" type="pres">
      <dgm:prSet presAssocID="{96E1DD6B-DF36-4828-88EF-AD23A1E2EE32}" presName="hierRoot2" presStyleCnt="0">
        <dgm:presLayoutVars>
          <dgm:hierBranch/>
        </dgm:presLayoutVars>
      </dgm:prSet>
      <dgm:spPr/>
    </dgm:pt>
    <dgm:pt modelId="{698E603C-5E4C-4E71-87A4-A101CCD4896A}" type="pres">
      <dgm:prSet presAssocID="{96E1DD6B-DF36-4828-88EF-AD23A1E2EE32}" presName="rootComposite" presStyleCnt="0"/>
      <dgm:spPr/>
    </dgm:pt>
    <dgm:pt modelId="{63E35002-0273-40FC-BE53-6A47260ACED9}" type="pres">
      <dgm:prSet presAssocID="{96E1DD6B-DF36-4828-88EF-AD23A1E2EE3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AA5A2E-8810-4AC3-9465-88F8AF3360BC}" type="pres">
      <dgm:prSet presAssocID="{96E1DD6B-DF36-4828-88EF-AD23A1E2EE32}" presName="rootConnector" presStyleLbl="node2" presStyleIdx="1" presStyleCnt="4"/>
      <dgm:spPr/>
      <dgm:t>
        <a:bodyPr/>
        <a:lstStyle/>
        <a:p>
          <a:endParaRPr lang="ru-RU"/>
        </a:p>
      </dgm:t>
    </dgm:pt>
    <dgm:pt modelId="{CE035731-79C8-463A-93AA-6AD8CDD73A93}" type="pres">
      <dgm:prSet presAssocID="{96E1DD6B-DF36-4828-88EF-AD23A1E2EE32}" presName="hierChild4" presStyleCnt="0"/>
      <dgm:spPr/>
    </dgm:pt>
    <dgm:pt modelId="{D082C403-3E61-4719-808E-0E85FCDAC68C}" type="pres">
      <dgm:prSet presAssocID="{96E1DD6B-DF36-4828-88EF-AD23A1E2EE32}" presName="hierChild5" presStyleCnt="0"/>
      <dgm:spPr/>
    </dgm:pt>
    <dgm:pt modelId="{5059F320-ACA5-4682-989B-6911617BBE42}" type="pres">
      <dgm:prSet presAssocID="{87CECCE1-FEA1-4AE4-BE2F-3C3E16FA0294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7510B5F-5EFF-4E96-9BD5-59A2C0FD34AD}" type="pres">
      <dgm:prSet presAssocID="{8C480816-D0C2-4918-A48D-6295AFC0DAA0}" presName="hierRoot2" presStyleCnt="0">
        <dgm:presLayoutVars>
          <dgm:hierBranch/>
        </dgm:presLayoutVars>
      </dgm:prSet>
      <dgm:spPr/>
    </dgm:pt>
    <dgm:pt modelId="{B0169558-4724-428B-A742-2A8871CDB2BA}" type="pres">
      <dgm:prSet presAssocID="{8C480816-D0C2-4918-A48D-6295AFC0DAA0}" presName="rootComposite" presStyleCnt="0"/>
      <dgm:spPr/>
    </dgm:pt>
    <dgm:pt modelId="{E356F77F-EC2F-4BC8-929D-D3233BA6F728}" type="pres">
      <dgm:prSet presAssocID="{8C480816-D0C2-4918-A48D-6295AFC0DAA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9EBD7A-30D7-4345-AC4E-4D8477925845}" type="pres">
      <dgm:prSet presAssocID="{8C480816-D0C2-4918-A48D-6295AFC0DAA0}" presName="rootConnector" presStyleLbl="node2" presStyleIdx="2" presStyleCnt="4"/>
      <dgm:spPr/>
      <dgm:t>
        <a:bodyPr/>
        <a:lstStyle/>
        <a:p>
          <a:endParaRPr lang="ru-RU"/>
        </a:p>
      </dgm:t>
    </dgm:pt>
    <dgm:pt modelId="{B56D1800-D0DF-4BBC-B4CC-25620AB20B24}" type="pres">
      <dgm:prSet presAssocID="{8C480816-D0C2-4918-A48D-6295AFC0DAA0}" presName="hierChild4" presStyleCnt="0"/>
      <dgm:spPr/>
    </dgm:pt>
    <dgm:pt modelId="{D5D9F3ED-31A4-4B45-8200-8936B448BF4C}" type="pres">
      <dgm:prSet presAssocID="{8C480816-D0C2-4918-A48D-6295AFC0DAA0}" presName="hierChild5" presStyleCnt="0"/>
      <dgm:spPr/>
    </dgm:pt>
    <dgm:pt modelId="{D3898B7E-AD76-43BC-8278-86074AFC43A4}" type="pres">
      <dgm:prSet presAssocID="{9ECF47EE-13B4-4C52-98AB-8C9353B94D86}" presName="Name35" presStyleLbl="parChTrans1D2" presStyleIdx="3" presStyleCnt="4"/>
      <dgm:spPr/>
      <dgm:t>
        <a:bodyPr/>
        <a:lstStyle/>
        <a:p>
          <a:endParaRPr lang="ru-RU"/>
        </a:p>
      </dgm:t>
    </dgm:pt>
    <dgm:pt modelId="{97400E5F-6C91-4E9F-8ACE-659FC94A2D0B}" type="pres">
      <dgm:prSet presAssocID="{AD7D2C6D-9CA5-49A8-9372-C7048DA093B2}" presName="hierRoot2" presStyleCnt="0">
        <dgm:presLayoutVars>
          <dgm:hierBranch/>
        </dgm:presLayoutVars>
      </dgm:prSet>
      <dgm:spPr/>
    </dgm:pt>
    <dgm:pt modelId="{BA8D320C-1ED1-4814-883E-C9A40ECEF618}" type="pres">
      <dgm:prSet presAssocID="{AD7D2C6D-9CA5-49A8-9372-C7048DA093B2}" presName="rootComposite" presStyleCnt="0"/>
      <dgm:spPr/>
    </dgm:pt>
    <dgm:pt modelId="{92795DE1-9A90-4892-83E3-B65692A36C12}" type="pres">
      <dgm:prSet presAssocID="{AD7D2C6D-9CA5-49A8-9372-C7048DA093B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F6233-21D7-4EA0-AEE5-F0C8327F38B5}" type="pres">
      <dgm:prSet presAssocID="{AD7D2C6D-9CA5-49A8-9372-C7048DA093B2}" presName="rootConnector" presStyleLbl="node2" presStyleIdx="3" presStyleCnt="4"/>
      <dgm:spPr/>
      <dgm:t>
        <a:bodyPr/>
        <a:lstStyle/>
        <a:p>
          <a:endParaRPr lang="ru-RU"/>
        </a:p>
      </dgm:t>
    </dgm:pt>
    <dgm:pt modelId="{182B5543-1931-4EF4-8F93-E2A6788C0666}" type="pres">
      <dgm:prSet presAssocID="{AD7D2C6D-9CA5-49A8-9372-C7048DA093B2}" presName="hierChild4" presStyleCnt="0"/>
      <dgm:spPr/>
    </dgm:pt>
    <dgm:pt modelId="{14E553CF-4998-4612-A3D9-7452CE5CFE93}" type="pres">
      <dgm:prSet presAssocID="{AD7D2C6D-9CA5-49A8-9372-C7048DA093B2}" presName="hierChild5" presStyleCnt="0"/>
      <dgm:spPr/>
    </dgm:pt>
    <dgm:pt modelId="{F1B46040-6D52-42AE-A729-2405E3B44983}" type="pres">
      <dgm:prSet presAssocID="{31B7B119-92D9-4996-B2D5-D6622FB0E69E}" presName="hierChild3" presStyleCnt="0"/>
      <dgm:spPr/>
    </dgm:pt>
  </dgm:ptLst>
  <dgm:cxnLst>
    <dgm:cxn modelId="{9E58661C-FD8D-433B-8500-4665AA0C1B5C}" type="presOf" srcId="{8C480816-D0C2-4918-A48D-6295AFC0DAA0}" destId="{A39EBD7A-30D7-4345-AC4E-4D8477925845}" srcOrd="1" destOrd="0" presId="urn:microsoft.com/office/officeart/2005/8/layout/orgChart1"/>
    <dgm:cxn modelId="{53D18AC6-3E62-4E4C-9841-0AF392517648}" type="presOf" srcId="{5F00CA5E-FE12-4EA6-8C2F-E24FA066F9E2}" destId="{D9F637B3-0258-45D7-B78F-9F125EFFE916}" srcOrd="0" destOrd="0" presId="urn:microsoft.com/office/officeart/2005/8/layout/orgChart1"/>
    <dgm:cxn modelId="{40614B0B-D5E0-4E47-9E30-E629116510B1}" type="presOf" srcId="{96E1DD6B-DF36-4828-88EF-AD23A1E2EE32}" destId="{63E35002-0273-40FC-BE53-6A47260ACED9}" srcOrd="0" destOrd="0" presId="urn:microsoft.com/office/officeart/2005/8/layout/orgChart1"/>
    <dgm:cxn modelId="{C7BF9589-1663-4778-898B-F780EF4854B2}" type="presOf" srcId="{AD7D2C6D-9CA5-49A8-9372-C7048DA093B2}" destId="{754F6233-21D7-4EA0-AEE5-F0C8327F38B5}" srcOrd="1" destOrd="0" presId="urn:microsoft.com/office/officeart/2005/8/layout/orgChart1"/>
    <dgm:cxn modelId="{E9E786CE-0AD3-4643-BA74-2FE295BC9DFB}" type="presOf" srcId="{8C480816-D0C2-4918-A48D-6295AFC0DAA0}" destId="{E356F77F-EC2F-4BC8-929D-D3233BA6F728}" srcOrd="0" destOrd="0" presId="urn:microsoft.com/office/officeart/2005/8/layout/orgChart1"/>
    <dgm:cxn modelId="{4507C5F3-B6B4-45DF-AC9D-E297AE10BC73}" type="presOf" srcId="{9ECF47EE-13B4-4C52-98AB-8C9353B94D86}" destId="{D3898B7E-AD76-43BC-8278-86074AFC43A4}" srcOrd="0" destOrd="0" presId="urn:microsoft.com/office/officeart/2005/8/layout/orgChart1"/>
    <dgm:cxn modelId="{381D5E51-0693-4B86-A904-F1F9BB49F84C}" type="presOf" srcId="{96E1DD6B-DF36-4828-88EF-AD23A1E2EE32}" destId="{7BAA5A2E-8810-4AC3-9465-88F8AF3360BC}" srcOrd="1" destOrd="0" presId="urn:microsoft.com/office/officeart/2005/8/layout/orgChart1"/>
    <dgm:cxn modelId="{0C12F247-3776-429E-BEAC-C9A4CCDDEB82}" type="presOf" srcId="{31B7B119-92D9-4996-B2D5-D6622FB0E69E}" destId="{C47E204D-79A4-4F92-94DB-3C35CD006FC0}" srcOrd="0" destOrd="0" presId="urn:microsoft.com/office/officeart/2005/8/layout/orgChart1"/>
    <dgm:cxn modelId="{3C2FCCF7-56B9-4198-91D0-1B923AC82641}" type="presOf" srcId="{0DACC757-A16D-499D-8289-C698DAE168A2}" destId="{4080DB78-EBDD-41CB-A12F-2D5AECA00046}" srcOrd="0" destOrd="0" presId="urn:microsoft.com/office/officeart/2005/8/layout/orgChart1"/>
    <dgm:cxn modelId="{8DF9C50A-0A16-4095-A85D-A84727BA1052}" srcId="{31B7B119-92D9-4996-B2D5-D6622FB0E69E}" destId="{0DACC757-A16D-499D-8289-C698DAE168A2}" srcOrd="0" destOrd="0" parTransId="{0200D92C-6878-4753-9305-05CEC3BDFE6C}" sibTransId="{099C689E-0FF8-4FD3-AC9B-793D300849C1}"/>
    <dgm:cxn modelId="{175D0E0A-8C7E-4CCB-9AC7-2461F8748FDE}" type="presOf" srcId="{AD7D2C6D-9CA5-49A8-9372-C7048DA093B2}" destId="{92795DE1-9A90-4892-83E3-B65692A36C12}" srcOrd="0" destOrd="0" presId="urn:microsoft.com/office/officeart/2005/8/layout/orgChart1"/>
    <dgm:cxn modelId="{BA62602E-4EA4-49FB-8B28-59407980F06C}" type="presOf" srcId="{31B7B119-92D9-4996-B2D5-D6622FB0E69E}" destId="{25109382-56E0-499A-B758-EB4C0E61D658}" srcOrd="1" destOrd="0" presId="urn:microsoft.com/office/officeart/2005/8/layout/orgChart1"/>
    <dgm:cxn modelId="{D5D9FB1B-FCCA-47EC-8E46-270E08F096C0}" srcId="{1CEBE75F-0BA3-4582-A940-AF7DE6CE2F09}" destId="{31B7B119-92D9-4996-B2D5-D6622FB0E69E}" srcOrd="0" destOrd="0" parTransId="{30CEF02F-2713-400C-B5DF-B1F4957F896C}" sibTransId="{E65034FD-92A7-403E-8995-651B9F8954C4}"/>
    <dgm:cxn modelId="{205AF642-61DD-49FB-838E-3E832A95759F}" srcId="{31B7B119-92D9-4996-B2D5-D6622FB0E69E}" destId="{8C480816-D0C2-4918-A48D-6295AFC0DAA0}" srcOrd="2" destOrd="0" parTransId="{87CECCE1-FEA1-4AE4-BE2F-3C3E16FA0294}" sibTransId="{02F3EFC0-475B-40A5-AD14-C1330207A5DA}"/>
    <dgm:cxn modelId="{0FE261B9-66A3-4FAB-BF9E-6043B86A06EF}" type="presOf" srcId="{1CEBE75F-0BA3-4582-A940-AF7DE6CE2F09}" destId="{600AE5B6-2642-4B4E-A8D9-2C7936AFD98A}" srcOrd="0" destOrd="0" presId="urn:microsoft.com/office/officeart/2005/8/layout/orgChart1"/>
    <dgm:cxn modelId="{7C9FCD97-237D-49AC-AC0D-7086879026BF}" srcId="{31B7B119-92D9-4996-B2D5-D6622FB0E69E}" destId="{AD7D2C6D-9CA5-49A8-9372-C7048DA093B2}" srcOrd="3" destOrd="0" parTransId="{9ECF47EE-13B4-4C52-98AB-8C9353B94D86}" sibTransId="{46D59974-B946-467B-9B71-F8983279B25D}"/>
    <dgm:cxn modelId="{16DD5AFB-4BFB-4B54-A013-65516090FE7F}" type="presOf" srcId="{0DACC757-A16D-499D-8289-C698DAE168A2}" destId="{D6B704DF-7431-4384-919D-F85616850701}" srcOrd="1" destOrd="0" presId="urn:microsoft.com/office/officeart/2005/8/layout/orgChart1"/>
    <dgm:cxn modelId="{A3A9C5F3-4F00-4E55-999B-EB56D3981E0D}" srcId="{31B7B119-92D9-4996-B2D5-D6622FB0E69E}" destId="{96E1DD6B-DF36-4828-88EF-AD23A1E2EE32}" srcOrd="1" destOrd="0" parTransId="{5F00CA5E-FE12-4EA6-8C2F-E24FA066F9E2}" sibTransId="{135C4454-D706-4FC7-919A-E39389FC97E7}"/>
    <dgm:cxn modelId="{3CEB909F-C093-4D77-BA32-3860881E4225}" type="presOf" srcId="{87CECCE1-FEA1-4AE4-BE2F-3C3E16FA0294}" destId="{5059F320-ACA5-4682-989B-6911617BBE42}" srcOrd="0" destOrd="0" presId="urn:microsoft.com/office/officeart/2005/8/layout/orgChart1"/>
    <dgm:cxn modelId="{FBD73298-5C6E-403B-89B5-EBDC37CBE49E}" type="presOf" srcId="{0200D92C-6878-4753-9305-05CEC3BDFE6C}" destId="{F0475AD1-EBFA-43E2-9870-7764226807C1}" srcOrd="0" destOrd="0" presId="urn:microsoft.com/office/officeart/2005/8/layout/orgChart1"/>
    <dgm:cxn modelId="{346D71E1-C6E0-4841-8439-F18C1A4F6911}" type="presParOf" srcId="{600AE5B6-2642-4B4E-A8D9-2C7936AFD98A}" destId="{D49BF05B-1195-41A0-BDF0-1385DB2D7FBB}" srcOrd="0" destOrd="0" presId="urn:microsoft.com/office/officeart/2005/8/layout/orgChart1"/>
    <dgm:cxn modelId="{B928D5EB-111A-4BD9-BF91-2FF5D0548C9C}" type="presParOf" srcId="{D49BF05B-1195-41A0-BDF0-1385DB2D7FBB}" destId="{472C78CA-6CE9-4776-9DD8-AF7D0C870974}" srcOrd="0" destOrd="0" presId="urn:microsoft.com/office/officeart/2005/8/layout/orgChart1"/>
    <dgm:cxn modelId="{7396B89E-1409-45D2-9726-40C7925D5B36}" type="presParOf" srcId="{472C78CA-6CE9-4776-9DD8-AF7D0C870974}" destId="{C47E204D-79A4-4F92-94DB-3C35CD006FC0}" srcOrd="0" destOrd="0" presId="urn:microsoft.com/office/officeart/2005/8/layout/orgChart1"/>
    <dgm:cxn modelId="{45F1C8F7-236D-4B22-82C4-E83F27C61EC0}" type="presParOf" srcId="{472C78CA-6CE9-4776-9DD8-AF7D0C870974}" destId="{25109382-56E0-499A-B758-EB4C0E61D658}" srcOrd="1" destOrd="0" presId="urn:microsoft.com/office/officeart/2005/8/layout/orgChart1"/>
    <dgm:cxn modelId="{28C5270D-4475-4AB6-8721-5B2A42633A5D}" type="presParOf" srcId="{D49BF05B-1195-41A0-BDF0-1385DB2D7FBB}" destId="{727D28F8-0B88-4BAD-BE2C-8BCBC125A5BE}" srcOrd="1" destOrd="0" presId="urn:microsoft.com/office/officeart/2005/8/layout/orgChart1"/>
    <dgm:cxn modelId="{E15F6948-97AC-4701-AB9D-B7D5BE165B57}" type="presParOf" srcId="{727D28F8-0B88-4BAD-BE2C-8BCBC125A5BE}" destId="{F0475AD1-EBFA-43E2-9870-7764226807C1}" srcOrd="0" destOrd="0" presId="urn:microsoft.com/office/officeart/2005/8/layout/orgChart1"/>
    <dgm:cxn modelId="{0F5E9F78-F71C-4A75-9160-4F41B83F41B3}" type="presParOf" srcId="{727D28F8-0B88-4BAD-BE2C-8BCBC125A5BE}" destId="{0A05361E-8DDD-47DE-B8A6-4323C515E115}" srcOrd="1" destOrd="0" presId="urn:microsoft.com/office/officeart/2005/8/layout/orgChart1"/>
    <dgm:cxn modelId="{10E0239A-EBC1-4EA9-BF38-2DB9BAB8B10F}" type="presParOf" srcId="{0A05361E-8DDD-47DE-B8A6-4323C515E115}" destId="{0ED78937-DB3A-41A9-A38F-F03650280B0F}" srcOrd="0" destOrd="0" presId="urn:microsoft.com/office/officeart/2005/8/layout/orgChart1"/>
    <dgm:cxn modelId="{90B77437-3302-4CAB-8C76-DDF6047676B1}" type="presParOf" srcId="{0ED78937-DB3A-41A9-A38F-F03650280B0F}" destId="{4080DB78-EBDD-41CB-A12F-2D5AECA00046}" srcOrd="0" destOrd="0" presId="urn:microsoft.com/office/officeart/2005/8/layout/orgChart1"/>
    <dgm:cxn modelId="{B6D656B7-A185-45F6-94B0-7D94FAE12C2F}" type="presParOf" srcId="{0ED78937-DB3A-41A9-A38F-F03650280B0F}" destId="{D6B704DF-7431-4384-919D-F85616850701}" srcOrd="1" destOrd="0" presId="urn:microsoft.com/office/officeart/2005/8/layout/orgChart1"/>
    <dgm:cxn modelId="{ABCF8BB8-DBF5-4047-92F6-6C1F677CBDEA}" type="presParOf" srcId="{0A05361E-8DDD-47DE-B8A6-4323C515E115}" destId="{B9A0DA36-B129-4D20-9AFC-976B5CA1DF61}" srcOrd="1" destOrd="0" presId="urn:microsoft.com/office/officeart/2005/8/layout/orgChart1"/>
    <dgm:cxn modelId="{31B37C15-4C20-44E9-964E-B4728F99872E}" type="presParOf" srcId="{0A05361E-8DDD-47DE-B8A6-4323C515E115}" destId="{5C797705-3580-4CA4-9C2B-8E58436C2912}" srcOrd="2" destOrd="0" presId="urn:microsoft.com/office/officeart/2005/8/layout/orgChart1"/>
    <dgm:cxn modelId="{E0929044-C11F-411A-B483-5193C2031878}" type="presParOf" srcId="{727D28F8-0B88-4BAD-BE2C-8BCBC125A5BE}" destId="{D9F637B3-0258-45D7-B78F-9F125EFFE916}" srcOrd="2" destOrd="0" presId="urn:microsoft.com/office/officeart/2005/8/layout/orgChart1"/>
    <dgm:cxn modelId="{A118AF49-BB46-4F82-9E42-1D9866224436}" type="presParOf" srcId="{727D28F8-0B88-4BAD-BE2C-8BCBC125A5BE}" destId="{DCE8A9CE-94D2-459F-9D8C-EE3D6101543E}" srcOrd="3" destOrd="0" presId="urn:microsoft.com/office/officeart/2005/8/layout/orgChart1"/>
    <dgm:cxn modelId="{4AF08C56-3C3D-4454-89C3-9D41C3C9B831}" type="presParOf" srcId="{DCE8A9CE-94D2-459F-9D8C-EE3D6101543E}" destId="{698E603C-5E4C-4E71-87A4-A101CCD4896A}" srcOrd="0" destOrd="0" presId="urn:microsoft.com/office/officeart/2005/8/layout/orgChart1"/>
    <dgm:cxn modelId="{93D29641-73C0-4E8F-B264-BF04815F3651}" type="presParOf" srcId="{698E603C-5E4C-4E71-87A4-A101CCD4896A}" destId="{63E35002-0273-40FC-BE53-6A47260ACED9}" srcOrd="0" destOrd="0" presId="urn:microsoft.com/office/officeart/2005/8/layout/orgChart1"/>
    <dgm:cxn modelId="{B7576C37-1B91-457B-AA45-FC370138F4DF}" type="presParOf" srcId="{698E603C-5E4C-4E71-87A4-A101CCD4896A}" destId="{7BAA5A2E-8810-4AC3-9465-88F8AF3360BC}" srcOrd="1" destOrd="0" presId="urn:microsoft.com/office/officeart/2005/8/layout/orgChart1"/>
    <dgm:cxn modelId="{4E58C955-B52B-46B2-99CC-6B462E8367BC}" type="presParOf" srcId="{DCE8A9CE-94D2-459F-9D8C-EE3D6101543E}" destId="{CE035731-79C8-463A-93AA-6AD8CDD73A93}" srcOrd="1" destOrd="0" presId="urn:microsoft.com/office/officeart/2005/8/layout/orgChart1"/>
    <dgm:cxn modelId="{11163C0D-E10D-4D96-BACC-E5BEEF988C50}" type="presParOf" srcId="{DCE8A9CE-94D2-459F-9D8C-EE3D6101543E}" destId="{D082C403-3E61-4719-808E-0E85FCDAC68C}" srcOrd="2" destOrd="0" presId="urn:microsoft.com/office/officeart/2005/8/layout/orgChart1"/>
    <dgm:cxn modelId="{0173C7F4-57B0-4A77-BBF2-ABA799758BFB}" type="presParOf" srcId="{727D28F8-0B88-4BAD-BE2C-8BCBC125A5BE}" destId="{5059F320-ACA5-4682-989B-6911617BBE42}" srcOrd="4" destOrd="0" presId="urn:microsoft.com/office/officeart/2005/8/layout/orgChart1"/>
    <dgm:cxn modelId="{FE994A2F-42A1-41EB-9A77-7D919D14B2BE}" type="presParOf" srcId="{727D28F8-0B88-4BAD-BE2C-8BCBC125A5BE}" destId="{17510B5F-5EFF-4E96-9BD5-59A2C0FD34AD}" srcOrd="5" destOrd="0" presId="urn:microsoft.com/office/officeart/2005/8/layout/orgChart1"/>
    <dgm:cxn modelId="{2C504F5A-9DEB-44BB-B366-2718AA268023}" type="presParOf" srcId="{17510B5F-5EFF-4E96-9BD5-59A2C0FD34AD}" destId="{B0169558-4724-428B-A742-2A8871CDB2BA}" srcOrd="0" destOrd="0" presId="urn:microsoft.com/office/officeart/2005/8/layout/orgChart1"/>
    <dgm:cxn modelId="{ACE41716-479A-4038-89E5-189CBD710E8D}" type="presParOf" srcId="{B0169558-4724-428B-A742-2A8871CDB2BA}" destId="{E356F77F-EC2F-4BC8-929D-D3233BA6F728}" srcOrd="0" destOrd="0" presId="urn:microsoft.com/office/officeart/2005/8/layout/orgChart1"/>
    <dgm:cxn modelId="{88A4F2A4-84C7-4536-AC5D-0ECC1F26B13C}" type="presParOf" srcId="{B0169558-4724-428B-A742-2A8871CDB2BA}" destId="{A39EBD7A-30D7-4345-AC4E-4D8477925845}" srcOrd="1" destOrd="0" presId="urn:microsoft.com/office/officeart/2005/8/layout/orgChart1"/>
    <dgm:cxn modelId="{209062A0-6500-4905-9261-4A1608D2CF0F}" type="presParOf" srcId="{17510B5F-5EFF-4E96-9BD5-59A2C0FD34AD}" destId="{B56D1800-D0DF-4BBC-B4CC-25620AB20B24}" srcOrd="1" destOrd="0" presId="urn:microsoft.com/office/officeart/2005/8/layout/orgChart1"/>
    <dgm:cxn modelId="{1F8F9002-C275-4C37-B881-526074BC583C}" type="presParOf" srcId="{17510B5F-5EFF-4E96-9BD5-59A2C0FD34AD}" destId="{D5D9F3ED-31A4-4B45-8200-8936B448BF4C}" srcOrd="2" destOrd="0" presId="urn:microsoft.com/office/officeart/2005/8/layout/orgChart1"/>
    <dgm:cxn modelId="{980C07B3-BE4B-44AC-A1C0-4A59CA28B3CC}" type="presParOf" srcId="{727D28F8-0B88-4BAD-BE2C-8BCBC125A5BE}" destId="{D3898B7E-AD76-43BC-8278-86074AFC43A4}" srcOrd="6" destOrd="0" presId="urn:microsoft.com/office/officeart/2005/8/layout/orgChart1"/>
    <dgm:cxn modelId="{09F3B94F-7AF7-4D23-ACD0-E2DCAE9CEE53}" type="presParOf" srcId="{727D28F8-0B88-4BAD-BE2C-8BCBC125A5BE}" destId="{97400E5F-6C91-4E9F-8ACE-659FC94A2D0B}" srcOrd="7" destOrd="0" presId="urn:microsoft.com/office/officeart/2005/8/layout/orgChart1"/>
    <dgm:cxn modelId="{EF6777B6-5BAC-4006-95ED-497466C5867F}" type="presParOf" srcId="{97400E5F-6C91-4E9F-8ACE-659FC94A2D0B}" destId="{BA8D320C-1ED1-4814-883E-C9A40ECEF618}" srcOrd="0" destOrd="0" presId="urn:microsoft.com/office/officeart/2005/8/layout/orgChart1"/>
    <dgm:cxn modelId="{36FC8E5A-C982-474C-8175-BDCA639E686E}" type="presParOf" srcId="{BA8D320C-1ED1-4814-883E-C9A40ECEF618}" destId="{92795DE1-9A90-4892-83E3-B65692A36C12}" srcOrd="0" destOrd="0" presId="urn:microsoft.com/office/officeart/2005/8/layout/orgChart1"/>
    <dgm:cxn modelId="{17FE78C0-C788-4407-BF4A-2993DF68671C}" type="presParOf" srcId="{BA8D320C-1ED1-4814-883E-C9A40ECEF618}" destId="{754F6233-21D7-4EA0-AEE5-F0C8327F38B5}" srcOrd="1" destOrd="0" presId="urn:microsoft.com/office/officeart/2005/8/layout/orgChart1"/>
    <dgm:cxn modelId="{66C435DF-7AE3-4162-BBB6-26402D0EA481}" type="presParOf" srcId="{97400E5F-6C91-4E9F-8ACE-659FC94A2D0B}" destId="{182B5543-1931-4EF4-8F93-E2A6788C0666}" srcOrd="1" destOrd="0" presId="urn:microsoft.com/office/officeart/2005/8/layout/orgChart1"/>
    <dgm:cxn modelId="{BC9C079F-D1CD-4773-8599-D9B931761A77}" type="presParOf" srcId="{97400E5F-6C91-4E9F-8ACE-659FC94A2D0B}" destId="{14E553CF-4998-4612-A3D9-7452CE5CFE93}" srcOrd="2" destOrd="0" presId="urn:microsoft.com/office/officeart/2005/8/layout/orgChart1"/>
    <dgm:cxn modelId="{6F41F1C0-0150-4131-BDD9-AABB1389451E}" type="presParOf" srcId="{D49BF05B-1195-41A0-BDF0-1385DB2D7FBB}" destId="{F1B46040-6D52-42AE-A729-2405E3B449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98B7E-AD76-43BC-8278-86074AFC43A4}">
      <dsp:nvSpPr>
        <dsp:cNvPr id="0" name=""/>
        <dsp:cNvSpPr/>
      </dsp:nvSpPr>
      <dsp:spPr>
        <a:xfrm>
          <a:off x="4104480" y="2096853"/>
          <a:ext cx="3214654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3214654" y="185971"/>
              </a:lnTo>
              <a:lnTo>
                <a:pt x="3214654" y="3719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9F320-ACA5-4682-989B-6911617BBE42}">
      <dsp:nvSpPr>
        <dsp:cNvPr id="0" name=""/>
        <dsp:cNvSpPr/>
      </dsp:nvSpPr>
      <dsp:spPr>
        <a:xfrm>
          <a:off x="4104480" y="2096853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71"/>
              </a:lnTo>
              <a:lnTo>
                <a:pt x="1071551" y="185971"/>
              </a:lnTo>
              <a:lnTo>
                <a:pt x="1071551" y="3719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637B3-0258-45D7-B78F-9F125EFFE916}">
      <dsp:nvSpPr>
        <dsp:cNvPr id="0" name=""/>
        <dsp:cNvSpPr/>
      </dsp:nvSpPr>
      <dsp:spPr>
        <a:xfrm>
          <a:off x="3032929" y="2096853"/>
          <a:ext cx="1071551" cy="371943"/>
        </a:xfrm>
        <a:custGeom>
          <a:avLst/>
          <a:gdLst/>
          <a:ahLst/>
          <a:cxnLst/>
          <a:rect l="0" t="0" r="0" b="0"/>
          <a:pathLst>
            <a:path>
              <a:moveTo>
                <a:pt x="1071551" y="0"/>
              </a:moveTo>
              <a:lnTo>
                <a:pt x="1071551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75AD1-EBFA-43E2-9870-7764226807C1}">
      <dsp:nvSpPr>
        <dsp:cNvPr id="0" name=""/>
        <dsp:cNvSpPr/>
      </dsp:nvSpPr>
      <dsp:spPr>
        <a:xfrm>
          <a:off x="889826" y="2096853"/>
          <a:ext cx="3214654" cy="371943"/>
        </a:xfrm>
        <a:custGeom>
          <a:avLst/>
          <a:gdLst/>
          <a:ahLst/>
          <a:cxnLst/>
          <a:rect l="0" t="0" r="0" b="0"/>
          <a:pathLst>
            <a:path>
              <a:moveTo>
                <a:pt x="3214654" y="0"/>
              </a:moveTo>
              <a:lnTo>
                <a:pt x="3214654" y="185971"/>
              </a:lnTo>
              <a:lnTo>
                <a:pt x="0" y="185971"/>
              </a:lnTo>
              <a:lnTo>
                <a:pt x="0" y="3719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E204D-79A4-4F92-94DB-3C35CD006FC0}">
      <dsp:nvSpPr>
        <dsp:cNvPr id="0" name=""/>
        <dsp:cNvSpPr/>
      </dsp:nvSpPr>
      <dsp:spPr>
        <a:xfrm>
          <a:off x="3218901" y="1211273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Отряды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пресмыкающихся</a:t>
          </a:r>
        </a:p>
      </dsp:txBody>
      <dsp:txXfrm>
        <a:off x="3218901" y="1211273"/>
        <a:ext cx="1771159" cy="885579"/>
      </dsp:txXfrm>
    </dsp:sp>
    <dsp:sp modelId="{4080DB78-EBDD-41CB-A12F-2D5AECA00046}">
      <dsp:nvSpPr>
        <dsp:cNvPr id="0" name=""/>
        <dsp:cNvSpPr/>
      </dsp:nvSpPr>
      <dsp:spPr>
        <a:xfrm>
          <a:off x="4246" y="2468796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Tx/>
            <a:buChar char=""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Чешуйчатые</a:t>
          </a: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246" y="2468796"/>
        <a:ext cx="1771159" cy="885579"/>
      </dsp:txXfrm>
    </dsp:sp>
    <dsp:sp modelId="{63E35002-0273-40FC-BE53-6A47260ACED9}">
      <dsp:nvSpPr>
        <dsp:cNvPr id="0" name=""/>
        <dsp:cNvSpPr/>
      </dsp:nvSpPr>
      <dsp:spPr>
        <a:xfrm>
          <a:off x="2147349" y="2468796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Tx/>
            <a:buChar char=""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Черепахи;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500" b="0" i="0" u="none" strike="noStrike" kern="1200" cap="none" normalizeH="0" baseline="0" dirty="0" smtClean="0">
            <a:ln>
              <a:solidFill>
                <a:sysClr val="windowText" lastClr="000000"/>
              </a:solidFill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2147349" y="2468796"/>
        <a:ext cx="1771159" cy="885579"/>
      </dsp:txXfrm>
    </dsp:sp>
    <dsp:sp modelId="{E356F77F-EC2F-4BC8-929D-D3233BA6F728}">
      <dsp:nvSpPr>
        <dsp:cNvPr id="0" name=""/>
        <dsp:cNvSpPr/>
      </dsp:nvSpPr>
      <dsp:spPr>
        <a:xfrm>
          <a:off x="4290452" y="2468796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Tx/>
            <a:buChar char=""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Крокодилы</a:t>
          </a:r>
          <a:r>
            <a:rPr kumimoji="0" lang="ru-RU" alt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4290452" y="2468796"/>
        <a:ext cx="1771159" cy="885579"/>
      </dsp:txXfrm>
    </dsp:sp>
    <dsp:sp modelId="{92795DE1-9A90-4892-83E3-B65692A36C12}">
      <dsp:nvSpPr>
        <dsp:cNvPr id="0" name=""/>
        <dsp:cNvSpPr/>
      </dsp:nvSpPr>
      <dsp:spPr>
        <a:xfrm>
          <a:off x="6433556" y="2468796"/>
          <a:ext cx="1771159" cy="88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Pct val="100000"/>
            <a:buFontTx/>
            <a:buChar char=""/>
            <a:tabLst/>
          </a:pPr>
          <a:r>
            <a:rPr kumimoji="0" lang="ru-RU" altLang="ru-RU" sz="1500" b="0" i="0" u="none" strike="noStrike" kern="1200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  <a:hlinkClick xmlns:r="http://schemas.openxmlformats.org/officeDocument/2006/relationships" r:id="" action="ppaction://hlinksldjump"/>
            </a:rPr>
            <a:t>Клювоголовые</a:t>
          </a:r>
          <a:r>
            <a:rPr kumimoji="0" lang="ru-RU" altLang="ru-RU" sz="1500" b="0" i="0" u="none" strike="noStrike" kern="1200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.</a:t>
          </a:r>
        </a:p>
      </dsp:txBody>
      <dsp:txXfrm>
        <a:off x="6433556" y="2468796"/>
        <a:ext cx="1771159" cy="88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.free-lance.ru/users/LE_NA/upload/f_49e589c971d9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96" y="1268760"/>
            <a:ext cx="8863384" cy="2619375"/>
          </a:xfrm>
        </p:spPr>
        <p:txBody>
          <a:bodyPr/>
          <a:lstStyle/>
          <a:p>
            <a:r>
              <a:rPr lang="ru-RU" altLang="ru-RU" b="1" i="1" dirty="0"/>
              <a:t>Класс ПРЕСМЫКАЮЩИЕСЯ </a:t>
            </a:r>
            <a:r>
              <a:rPr lang="ru-RU" altLang="ru-RU" b="1" i="1" dirty="0" smtClean="0"/>
              <a:t>или </a:t>
            </a:r>
            <a:r>
              <a:rPr lang="ru-RU" altLang="ru-RU" b="1" i="1" dirty="0"/>
              <a:t>РЕПТИЛИИ (</a:t>
            </a:r>
            <a:r>
              <a:rPr lang="ru-RU" altLang="ru-RU" b="1" i="1" dirty="0" err="1"/>
              <a:t>Reptilia</a:t>
            </a:r>
            <a:r>
              <a:rPr lang="ru-RU" altLang="ru-RU" b="1" i="1" dirty="0"/>
              <a:t>)</a:t>
            </a:r>
            <a:r>
              <a:rPr lang="ru-RU" altLang="ru-RU" dirty="0"/>
              <a:t> </a:t>
            </a:r>
          </a:p>
        </p:txBody>
      </p:sp>
      <p:pic>
        <p:nvPicPr>
          <p:cNvPr id="2052" name="i-main-pic" descr="Картинка 12 из 9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13" y="2883570"/>
            <a:ext cx="4714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32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055903"/>
              </p:ext>
            </p:extLst>
          </p:nvPr>
        </p:nvGraphicFramePr>
        <p:xfrm>
          <a:off x="323528" y="1196752"/>
          <a:ext cx="8640960" cy="528989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880019"/>
                <a:gridCol w="2880019"/>
                <a:gridCol w="2880922"/>
              </a:tblGrid>
              <a:tr h="666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Вопрос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Земноводные</a:t>
                      </a:r>
                      <a:r>
                        <a:rPr lang="ru-RU" sz="1800" baseline="0" dirty="0" smtClean="0">
                          <a:effectLst/>
                        </a:rPr>
                        <a:t>         </a:t>
                      </a:r>
                      <a:r>
                        <a:rPr lang="ru-RU" sz="1800" dirty="0" smtClean="0">
                          <a:effectLst/>
                        </a:rPr>
                        <a:t> (лягушка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Пресмыкающиеся (Ящерица)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Среда </a:t>
                      </a:r>
                      <a:r>
                        <a:rPr lang="ru-RU" sz="1800" dirty="0" smtClean="0">
                          <a:effectLst/>
                        </a:rPr>
                        <a:t>обитания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0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Покровы тела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Органы </a:t>
                      </a:r>
                      <a:r>
                        <a:rPr lang="ru-RU" sz="1800" dirty="0" smtClean="0">
                          <a:effectLst/>
                        </a:rPr>
                        <a:t>дыхания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Температура </a:t>
                      </a:r>
                      <a:r>
                        <a:rPr lang="ru-RU" sz="1800" dirty="0" smtClean="0">
                          <a:effectLst/>
                        </a:rPr>
                        <a:t>тела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6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Какой кровью снабжаются органы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4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Где происходит развитие и размножение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24271" cy="1143000"/>
          </a:xfrm>
        </p:spPr>
        <p:txBody>
          <a:bodyPr>
            <a:noAutofit/>
          </a:bodyPr>
          <a:lstStyle/>
          <a:p>
            <a:r>
              <a:rPr lang="ru-RU" sz="2800" dirty="0"/>
              <a:t>Сравнительная характеристика класса земноводные и пресмыкающиеся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672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268760"/>
            <a:ext cx="6512511" cy="1143000"/>
          </a:xfrm>
        </p:spPr>
        <p:txBody>
          <a:bodyPr>
            <a:noAutofit/>
          </a:bodyPr>
          <a:lstStyle/>
          <a:p>
            <a:r>
              <a:rPr lang="ru-RU" altLang="ru-RU" sz="44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Сейчас насчитывается около 7000 видов рептилий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84386935"/>
              </p:ext>
            </p:extLst>
          </p:nvPr>
        </p:nvGraphicFramePr>
        <p:xfrm>
          <a:off x="539552" y="2280022"/>
          <a:ext cx="8208962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04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Картинка 15 из 4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424862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835150" y="6092825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/>
              <a:t>клювоголовые</a:t>
            </a:r>
          </a:p>
        </p:txBody>
      </p:sp>
    </p:spTree>
    <p:extLst>
      <p:ext uri="{BB962C8B-B14F-4D97-AF65-F5344CB8AC3E}">
        <p14:creationId xmlns:p14="http://schemas.microsoft.com/office/powerpoint/2010/main" val="25475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wd.ru/uploads/posts/2011-11/1320749244_suever-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" y="2811222"/>
            <a:ext cx="4594856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inhot.ru/uploads/gallery/comthumb/6/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50" y="117388"/>
            <a:ext cx="4379399" cy="38876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548680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Сравните кожные покровы земноводных и пресмыкающихся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42130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12511" cy="1143000"/>
          </a:xfrm>
        </p:spPr>
        <p:txBody>
          <a:bodyPr/>
          <a:lstStyle/>
          <a:p>
            <a:r>
              <a:rPr lang="ru-RU" dirty="0" smtClean="0"/>
              <a:t>Скелет ящерицы</a:t>
            </a:r>
            <a:endParaRPr lang="ru-RU" dirty="0"/>
          </a:p>
        </p:txBody>
      </p:sp>
      <p:pic>
        <p:nvPicPr>
          <p:cNvPr id="4" name="Picture 2" descr="Скелет ящериц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49917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56352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 чем отличие </a:t>
            </a:r>
            <a:r>
              <a:rPr lang="ru-RU" dirty="0" smtClean="0"/>
              <a:t>яиц земноводных </a:t>
            </a:r>
            <a:r>
              <a:rPr lang="ru-RU" dirty="0" smtClean="0"/>
              <a:t>от пресмыкающихся</a:t>
            </a:r>
            <a:endParaRPr lang="ru-RU" dirty="0"/>
          </a:p>
        </p:txBody>
      </p:sp>
      <p:pic>
        <p:nvPicPr>
          <p:cNvPr id="4" name="Рисунок 3" descr="http://www.zooclub.ru/attach/9000/96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4044"/>
            <a:ext cx="3960440" cy="420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tatic2.hln.be/static/FOTO/pe/13/0/12/large_4302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48" y="1884044"/>
            <a:ext cx="4536504" cy="404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8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143000"/>
          </a:xfrm>
        </p:spPr>
        <p:txBody>
          <a:bodyPr/>
          <a:lstStyle/>
          <a:p>
            <a:r>
              <a:rPr lang="ru-RU" dirty="0" smtClean="0"/>
              <a:t>Сердце пресмыкающихся</a:t>
            </a:r>
            <a:endParaRPr lang="ru-RU" dirty="0"/>
          </a:p>
        </p:txBody>
      </p:sp>
      <p:pic>
        <p:nvPicPr>
          <p:cNvPr id="2052" name="Picture 4" descr="http://900igr.net/datai/biologija/Klass-presmykajuschiesja/0007-003-Serdtse-u-nikh-trjokhkamernoe-v-zheludochke-imeetsja-nepolnaja-peregorod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472608" cy="54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093" y="0"/>
            <a:ext cx="7801864" cy="1143000"/>
          </a:xfrm>
        </p:spPr>
        <p:txBody>
          <a:bodyPr/>
          <a:lstStyle/>
          <a:p>
            <a:r>
              <a:rPr lang="ru-RU" dirty="0" smtClean="0"/>
              <a:t>Зубы пресмыкающихся</a:t>
            </a:r>
            <a:endParaRPr lang="ru-RU" dirty="0"/>
          </a:p>
        </p:txBody>
      </p:sp>
      <p:pic>
        <p:nvPicPr>
          <p:cNvPr id="4098" name="Picture 2" descr="http://www.wwalls.ru/large/201210/8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60241"/>
            <a:ext cx="4536504" cy="25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nogosmexa.ru/images/img/snakes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85078"/>
            <a:ext cx="4545608" cy="308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5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Размножения </a:t>
            </a:r>
            <a:r>
              <a:rPr lang="ru-RU" dirty="0"/>
              <a:t>посредством несения яиц, покрытых плотной </a:t>
            </a:r>
            <a:r>
              <a:rPr lang="ru-RU" dirty="0" err="1"/>
              <a:t>пергаментовидной</a:t>
            </a:r>
            <a:r>
              <a:rPr lang="ru-RU" dirty="0"/>
              <a:t> либо известковой оболочкой (скорлупой) и обогащенных питательным материалом в виде желтка и белка.</a:t>
            </a:r>
          </a:p>
          <a:p>
            <a:pPr lvl="0"/>
            <a:r>
              <a:rPr lang="ru-RU" dirty="0" smtClean="0"/>
              <a:t>Кожа </a:t>
            </a:r>
            <a:r>
              <a:rPr lang="ru-RU" dirty="0"/>
              <a:t>защищена от высыхания костными и роговыми щитками или чешуйками.</a:t>
            </a:r>
          </a:p>
          <a:p>
            <a:pPr lvl="0"/>
            <a:r>
              <a:rPr lang="ru-RU" dirty="0" smtClean="0"/>
              <a:t>Ведущий </a:t>
            </a:r>
            <a:r>
              <a:rPr lang="ru-RU" dirty="0"/>
              <a:t>фактор, влияющий на жизнь рептилий, является </a:t>
            </a:r>
            <a:r>
              <a:rPr lang="ru-RU" dirty="0" smtClean="0"/>
              <a:t>тепло.</a:t>
            </a:r>
          </a:p>
          <a:p>
            <a:r>
              <a:rPr lang="ru-RU"/>
              <a:t>Более развитые </a:t>
            </a:r>
            <a:r>
              <a:rPr lang="ru-RU" smtClean="0"/>
              <a:t>легкие</a:t>
            </a:r>
            <a:endParaRPr lang="ru-RU" dirty="0"/>
          </a:p>
          <a:p>
            <a:pPr lvl="0"/>
            <a:r>
              <a:rPr lang="ru-RU" dirty="0" smtClean="0"/>
              <a:t>Усиление </a:t>
            </a:r>
            <a:r>
              <a:rPr lang="ru-RU" dirty="0"/>
              <a:t>лёгочного дыхания, осуществляемого соответствующими движениями грудной </a:t>
            </a:r>
            <a:r>
              <a:rPr lang="ru-RU" dirty="0" smtClean="0"/>
              <a:t>клетки, хорошо развиты проводящие дыхательные пути.</a:t>
            </a:r>
          </a:p>
          <a:p>
            <a:r>
              <a:rPr lang="ru-RU" dirty="0" smtClean="0"/>
              <a:t>В </a:t>
            </a:r>
            <a:r>
              <a:rPr lang="ru-RU" altLang="ru-RU" dirty="0" smtClean="0"/>
              <a:t> </a:t>
            </a:r>
            <a:r>
              <a:rPr lang="ru-RU" altLang="ru-RU" dirty="0"/>
              <a:t>желудочке сердца имеется неполная или полная перегородка</a:t>
            </a:r>
            <a:r>
              <a:rPr lang="ru-RU" altLang="ru-RU" dirty="0" smtClean="0"/>
              <a:t>,</a:t>
            </a:r>
            <a:endParaRPr lang="ru-RU" dirty="0"/>
          </a:p>
          <a:p>
            <a:r>
              <a:rPr lang="ru-RU" dirty="0"/>
              <a:t>П</a:t>
            </a:r>
            <a:r>
              <a:rPr lang="ru-RU" dirty="0" smtClean="0"/>
              <a:t>оявление </a:t>
            </a:r>
            <a:r>
              <a:rPr lang="ru-RU" dirty="0"/>
              <a:t>зубов (исключение черепахи)</a:t>
            </a:r>
          </a:p>
          <a:p>
            <a:pPr lvl="0"/>
            <a:r>
              <a:rPr lang="ru-RU" dirty="0" smtClean="0"/>
              <a:t>Полушария  </a:t>
            </a:r>
            <a:r>
              <a:rPr lang="ru-RU" dirty="0"/>
              <a:t>переднего  мозга пресмыкающихся </a:t>
            </a:r>
            <a:r>
              <a:rPr lang="ru-RU" dirty="0" smtClean="0"/>
              <a:t> </a:t>
            </a:r>
            <a:r>
              <a:rPr lang="ru-RU" dirty="0"/>
              <a:t>относительно больше по </a:t>
            </a:r>
            <a:r>
              <a:rPr lang="ru-RU" dirty="0" smtClean="0"/>
              <a:t>объему. Имеет </a:t>
            </a:r>
            <a:r>
              <a:rPr lang="ru-RU" dirty="0"/>
              <a:t>явно </a:t>
            </a:r>
            <a:r>
              <a:rPr lang="ru-RU" dirty="0" smtClean="0"/>
              <a:t>выраженную кору  </a:t>
            </a:r>
            <a:r>
              <a:rPr lang="ru-RU" dirty="0"/>
              <a:t>из нескольких слоев нервных клеток, составляющих серое вещество мозга.</a:t>
            </a:r>
          </a:p>
          <a:p>
            <a:pPr lvl="0"/>
            <a:r>
              <a:rPr lang="ru-RU" dirty="0" smtClean="0"/>
              <a:t>Развитие </a:t>
            </a:r>
            <a:r>
              <a:rPr lang="ru-RU" dirty="0"/>
              <a:t>органов чувств, особенно обоняния и зрения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35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124</TotalTime>
  <Words>188</Words>
  <Application>Microsoft Office PowerPoint</Application>
  <PresentationFormat>Экран (4:3)</PresentationFormat>
  <Paragraphs>33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Класс ПРЕСМЫКАЮЩИЕСЯ или РЕПТИЛИИ (Reptilia) </vt:lpstr>
      <vt:lpstr>Сейчас насчитывается около 7000 видов рептилий</vt:lpstr>
      <vt:lpstr>Презентация PowerPoint</vt:lpstr>
      <vt:lpstr>Презентация PowerPoint</vt:lpstr>
      <vt:lpstr>Скелет ящерицы</vt:lpstr>
      <vt:lpstr>В чем отличие яиц земноводных от пресмыкающихся</vt:lpstr>
      <vt:lpstr>Сердце пресмыкающихся</vt:lpstr>
      <vt:lpstr>Зубы пресмыкающихся</vt:lpstr>
      <vt:lpstr>Презентация PowerPoint</vt:lpstr>
      <vt:lpstr>Сравнительная характеристика класса земноводные и пресмыкающиеся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ПРЕСМЫКАЮЩИЕСЯ ИЛИ РЕПТИЛИИ (Reptilia)</dc:title>
  <dc:creator>Марина</dc:creator>
  <cp:lastModifiedBy>Марина</cp:lastModifiedBy>
  <cp:revision>14</cp:revision>
  <dcterms:created xsi:type="dcterms:W3CDTF">2014-01-15T16:41:42Z</dcterms:created>
  <dcterms:modified xsi:type="dcterms:W3CDTF">2014-01-19T14:54:52Z</dcterms:modified>
</cp:coreProperties>
</file>