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9"/>
  </p:notesMasterIdLst>
  <p:handoutMasterIdLst>
    <p:handoutMasterId r:id="rId40"/>
  </p:handoutMasterIdLst>
  <p:sldIdLst>
    <p:sldId id="323" r:id="rId2"/>
    <p:sldId id="278" r:id="rId3"/>
    <p:sldId id="261" r:id="rId4"/>
    <p:sldId id="270" r:id="rId5"/>
    <p:sldId id="289" r:id="rId6"/>
    <p:sldId id="292" r:id="rId7"/>
    <p:sldId id="280" r:id="rId8"/>
    <p:sldId id="312" r:id="rId9"/>
    <p:sldId id="281" r:id="rId10"/>
    <p:sldId id="282" r:id="rId11"/>
    <p:sldId id="299" r:id="rId12"/>
    <p:sldId id="271" r:id="rId13"/>
    <p:sldId id="267" r:id="rId14"/>
    <p:sldId id="313" r:id="rId15"/>
    <p:sldId id="310" r:id="rId16"/>
    <p:sldId id="284" r:id="rId17"/>
    <p:sldId id="314" r:id="rId18"/>
    <p:sldId id="285" r:id="rId19"/>
    <p:sldId id="311" r:id="rId20"/>
    <p:sldId id="286" r:id="rId21"/>
    <p:sldId id="290" r:id="rId22"/>
    <p:sldId id="272" r:id="rId23"/>
    <p:sldId id="291" r:id="rId24"/>
    <p:sldId id="293" r:id="rId25"/>
    <p:sldId id="273" r:id="rId26"/>
    <p:sldId id="294" r:id="rId27"/>
    <p:sldId id="295" r:id="rId28"/>
    <p:sldId id="266" r:id="rId29"/>
    <p:sldId id="300" r:id="rId30"/>
    <p:sldId id="316" r:id="rId31"/>
    <p:sldId id="321" r:id="rId32"/>
    <p:sldId id="318" r:id="rId33"/>
    <p:sldId id="322" r:id="rId34"/>
    <p:sldId id="319" r:id="rId35"/>
    <p:sldId id="265" r:id="rId36"/>
    <p:sldId id="306" r:id="rId37"/>
    <p:sldId id="32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785" autoAdjust="0"/>
  </p:normalViewPr>
  <p:slideViewPr>
    <p:cSldViewPr>
      <p:cViewPr varScale="1">
        <p:scale>
          <a:sx n="53" d="100"/>
          <a:sy n="53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6D627-0F26-466D-8CDD-0BE9AF18C74D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0B359-DD5C-4DE6-BF3C-DA32038296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D2559-619B-4731-BE8E-E17DB832CBF4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3C0ED-35AC-49CC-B970-610525D040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C0ED-35AC-49CC-B970-610525D0409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C0ED-35AC-49CC-B970-610525D0409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C0ED-35AC-49CC-B970-610525D0409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C0ED-35AC-49CC-B970-610525D0409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C0ED-35AC-49CC-B970-610525D0409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C0ED-35AC-49CC-B970-610525D0409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C0ED-35AC-49CC-B970-610525D04098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C0ED-35AC-49CC-B970-610525D04098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C0ED-35AC-49CC-B970-610525D0409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C0ED-35AC-49CC-B970-610525D0409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C0ED-35AC-49CC-B970-610525D0409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C0ED-35AC-49CC-B970-610525D0409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C0ED-35AC-49CC-B970-610525D0409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C0ED-35AC-49CC-B970-610525D0409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C0ED-35AC-49CC-B970-610525D0409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C0ED-35AC-49CC-B970-610525D0409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2B91-C0AA-4637-964F-077E075E0928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4AEFAD3-7D38-4908-9E59-71495281D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2B91-C0AA-4637-964F-077E075E0928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EFAD3-7D38-4908-9E59-71495281D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2B91-C0AA-4637-964F-077E075E0928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EFAD3-7D38-4908-9E59-71495281D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2B91-C0AA-4637-964F-077E075E0928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4AEFAD3-7D38-4908-9E59-71495281D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2B91-C0AA-4637-964F-077E075E0928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EFAD3-7D38-4908-9E59-71495281D6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2B91-C0AA-4637-964F-077E075E0928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EFAD3-7D38-4908-9E59-71495281D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2B91-C0AA-4637-964F-077E075E0928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4AEFAD3-7D38-4908-9E59-71495281D6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2B91-C0AA-4637-964F-077E075E0928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EFAD3-7D38-4908-9E59-71495281D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2B91-C0AA-4637-964F-077E075E0928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EFAD3-7D38-4908-9E59-71495281D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2B91-C0AA-4637-964F-077E075E0928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EFAD3-7D38-4908-9E59-71495281D6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2B91-C0AA-4637-964F-077E075E0928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EFAD3-7D38-4908-9E59-71495281D6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C122B91-C0AA-4637-964F-077E075E0928}" type="datetimeFigureOut">
              <a:rPr lang="ru-RU" smtClean="0"/>
              <a:pPr/>
              <a:t>02.04.2012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4AEFAD3-7D38-4908-9E59-71495281D6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5725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Областной педагогический фестиваль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«Дополнительное образование: взгляд в будущее»</a:t>
            </a:r>
            <a:endParaRPr lang="ru-RU" dirty="0" smtClean="0">
              <a:solidFill>
                <a:srgbClr val="7030A0"/>
              </a:solidFill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 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Номинация: «Образовательная деятельность с применением 			интерактивных компьютерных технологий»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 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Тема: «</a:t>
            </a:r>
            <a:r>
              <a:rPr lang="ru-RU" dirty="0" err="1" smtClean="0">
                <a:solidFill>
                  <a:srgbClr val="7030A0"/>
                </a:solidFill>
              </a:rPr>
              <a:t>Медиатехнологии</a:t>
            </a:r>
            <a:r>
              <a:rPr lang="ru-RU" dirty="0" smtClean="0">
                <a:solidFill>
                  <a:srgbClr val="7030A0"/>
                </a:solidFill>
              </a:rPr>
              <a:t> на современном занятии»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 </a:t>
            </a:r>
            <a:endParaRPr lang="ru-RU" dirty="0" smtClean="0">
              <a:solidFill>
                <a:srgbClr val="7030A0"/>
              </a:solidFill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Занятие по теме: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Путь хлеба к нашему столу</a:t>
            </a:r>
            <a:endParaRPr lang="ru-RU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(лепка из солёного теста хлебобулочных изделий)</a:t>
            </a:r>
            <a:endParaRPr lang="ru-RU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 </a:t>
            </a:r>
            <a:endParaRPr lang="ru-RU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 </a:t>
            </a:r>
            <a:r>
              <a:rPr lang="ru-RU" dirty="0" smtClean="0">
                <a:solidFill>
                  <a:srgbClr val="7030A0"/>
                </a:solidFill>
              </a:rPr>
              <a:t>Разработка </a:t>
            </a:r>
            <a:r>
              <a:rPr lang="ru-RU" dirty="0" smtClean="0">
                <a:solidFill>
                  <a:srgbClr val="7030A0"/>
                </a:solidFill>
              </a:rPr>
              <a:t>и проведение: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Журкина Ирина Николаевна</a:t>
            </a:r>
            <a:endParaRPr lang="ru-RU" dirty="0" smtClean="0">
              <a:solidFill>
                <a:srgbClr val="7030A0"/>
              </a:solidFill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педагог дополнительного образования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МОУ ДОД  ЦДОД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Адрес: 607760, Нижегородская область,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г. Первомайск, ул. Мочалина, д. 1, строение 2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 </a:t>
            </a:r>
            <a:endParaRPr lang="ru-RU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 </a:t>
            </a:r>
            <a:endParaRPr lang="ru-RU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 </a:t>
            </a:r>
            <a:endParaRPr lang="ru-RU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 </a:t>
            </a:r>
            <a:r>
              <a:rPr lang="ru-RU" dirty="0" smtClean="0">
                <a:solidFill>
                  <a:srgbClr val="7030A0"/>
                </a:solidFill>
              </a:rPr>
              <a:t>2011/2012 </a:t>
            </a:r>
            <a:r>
              <a:rPr lang="ru-RU" dirty="0" smtClean="0">
                <a:solidFill>
                  <a:srgbClr val="7030A0"/>
                </a:solidFill>
              </a:rPr>
              <a:t>учебный год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Ри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57537"/>
            <a:ext cx="8143932" cy="6108793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7" descr="ffc44f8b46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623674"/>
            <a:ext cx="8501122" cy="587716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Picture 70" descr="d3e1e7662a01ed02a248ebf7f1cb9e1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588" y="1143503"/>
            <a:ext cx="3009561" cy="1967398"/>
          </a:xfrm>
          <a:prstGeom prst="rect">
            <a:avLst/>
          </a:prstGeom>
          <a:noFill/>
        </p:spPr>
      </p:pic>
      <p:pic>
        <p:nvPicPr>
          <p:cNvPr id="5" name="Picture 69" descr="d9de2e060dd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14710">
            <a:off x="5196211" y="214290"/>
            <a:ext cx="3512440" cy="3940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6" descr="Рис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4266"/>
            <a:ext cx="8215370" cy="607796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4_04_01_01"/>
          <p:cNvPicPr>
            <a:picLocks noChangeAspect="1" noChangeArrowheads="1"/>
          </p:cNvPicPr>
          <p:nvPr/>
        </p:nvPicPr>
        <p:blipFill>
          <a:blip r:embed="rId3"/>
          <a:srcRect r="137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000528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407147"/>
            <a:ext cx="4643470" cy="3113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 descr="Рис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642918"/>
            <a:ext cx="8143932" cy="527483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230" y="329317"/>
            <a:ext cx="8534050" cy="6171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Рис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04"/>
            <a:ext cx="8428506" cy="607223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463" y="285728"/>
            <a:ext cx="8681072" cy="628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28596" y="1214422"/>
            <a:ext cx="8435975" cy="5357826"/>
          </a:xfrm>
          <a:prstGeom prst="rect">
            <a:avLst/>
          </a:prstGeom>
        </p:spPr>
        <p:txBody>
          <a:bodyPr/>
          <a:lstStyle/>
          <a:p>
            <a:pPr marL="342900" indent="457200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Задачи:</a:t>
            </a:r>
            <a:endParaRPr lang="en-US" sz="3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marL="342900" indent="457200">
              <a:lnSpc>
                <a:spcPct val="90000"/>
              </a:lnSpc>
              <a:spcBef>
                <a:spcPct val="20000"/>
              </a:spcBef>
              <a:buClr>
                <a:srgbClr val="7030A0"/>
              </a:buClr>
              <a:buSzPct val="7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Формировать знания детей о последовательности выращивания хлеба.</a:t>
            </a:r>
            <a:endParaRPr lang="en-US" sz="2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marL="342900" indent="4572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Познакомить с различными видами хлеба и хлебобулочных изделий.</a:t>
            </a:r>
          </a:p>
          <a:p>
            <a:pPr lvl="1" indent="4572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Учить детей задумывать содержание своей работы на основании личного опыта. </a:t>
            </a:r>
          </a:p>
          <a:p>
            <a:pPr lvl="1" indent="4572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Формировать умение передавать форму знакомых предметов, их пропорции, используя усвоенные ранее приёмы лепки. </a:t>
            </a:r>
          </a:p>
          <a:p>
            <a:pPr lvl="1" indent="4572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Воспитывать бережное отношение к хлебу и уважение к труду хлебороба.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28596" y="285728"/>
            <a:ext cx="8229600" cy="1143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Цель:</a:t>
            </a: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b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Совершенствовать  знания детей о значимости хлеба.</a:t>
            </a:r>
            <a:endParaRPr kumimoji="0" lang="ru-RU" sz="2800" b="0" i="0" u="none" strike="noStrike" kern="1200" cap="all" spc="0" normalizeH="0" baseline="0" noProof="0" dirty="0">
              <a:ln>
                <a:noFill/>
              </a:ln>
              <a:solidFill>
                <a:srgbClr val="660066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9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Рис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97" y="357165"/>
            <a:ext cx="8358207" cy="6269081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4282" y="428604"/>
            <a:ext cx="585791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Вот на мельнице пшеница</a:t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Здесь такое с ней творится!</a:t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оборот её берут, в порошок её сотрут!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500042"/>
            <a:ext cx="2714644" cy="3021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928934"/>
            <a:ext cx="3143272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857628"/>
            <a:ext cx="3143262" cy="2640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Рис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3" y="284484"/>
            <a:ext cx="8381391" cy="6287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642918"/>
            <a:ext cx="5786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Я пузырюсь и пыхчу,</a:t>
            </a:r>
            <a:br>
              <a:rPr lang="ru-RU" sz="3600" dirty="0" smtClean="0"/>
            </a:br>
            <a:r>
              <a:rPr lang="ru-RU" sz="3600" dirty="0" smtClean="0"/>
              <a:t> Жить в квашне я не хочу.</a:t>
            </a:r>
            <a:br>
              <a:rPr lang="ru-RU" sz="3600" dirty="0" smtClean="0"/>
            </a:br>
            <a:r>
              <a:rPr lang="ru-RU" sz="3600" dirty="0" smtClean="0"/>
              <a:t>Надоела мне квашня,</a:t>
            </a:r>
            <a:br>
              <a:rPr lang="ru-RU" sz="3600" dirty="0" smtClean="0"/>
            </a:br>
            <a:r>
              <a:rPr lang="ru-RU" sz="3600" dirty="0" smtClean="0"/>
              <a:t>Посадите в печь меня.</a:t>
            </a:r>
          </a:p>
          <a:p>
            <a:endParaRPr lang="ru-RU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3040392"/>
            <a:ext cx="4857784" cy="3341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Рис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4505812" cy="3357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14" descr="b_90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1063" y="3500438"/>
            <a:ext cx="4095779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14985_332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04"/>
            <a:ext cx="4277268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11" descr="002125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048499"/>
            <a:ext cx="4110510" cy="3499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сканирование002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285728"/>
            <a:ext cx="8552364" cy="628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PrintoMomento\jpg_120129.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4066652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 b="8272"/>
          <a:stretch>
            <a:fillRect/>
          </a:stretch>
        </p:blipFill>
        <p:spPr bwMode="auto">
          <a:xfrm>
            <a:off x="4572000" y="3643314"/>
            <a:ext cx="4212526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-main-pic" descr="Картинка 1 из 22026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571876"/>
            <a:ext cx="3954499" cy="3035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5" y="285728"/>
            <a:ext cx="4024309" cy="301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b="8797"/>
          <a:stretch>
            <a:fillRect/>
          </a:stretch>
        </p:blipFill>
        <p:spPr bwMode="auto">
          <a:xfrm>
            <a:off x="500034" y="357166"/>
            <a:ext cx="8157485" cy="628741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953f396bd3f832af735fa793633079c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571480"/>
            <a:ext cx="5929354" cy="5852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омовята1 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357166"/>
            <a:ext cx="34290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домовята1 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428604"/>
            <a:ext cx="34290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домовята1 0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3571876"/>
            <a:ext cx="34290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домовята1 0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42" y="3571876"/>
            <a:ext cx="34290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-main-pic" descr="Картинка 3 из 2202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143248"/>
            <a:ext cx="4286280" cy="3365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28596" y="357166"/>
            <a:ext cx="8215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Arial" charset="0"/>
              </a:rPr>
              <a:t>Отгадать легко и быстро:</a:t>
            </a:r>
            <a:br>
              <a:rPr lang="ru-RU" sz="36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Arial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Arial" charset="0"/>
              </a:rPr>
              <a:t>Мягкий, пышный и душистый,</a:t>
            </a:r>
            <a:br>
              <a:rPr lang="ru-RU" sz="36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Arial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Arial" charset="0"/>
              </a:rPr>
              <a:t>Он и чёрный, он и белый,</a:t>
            </a:r>
            <a:br>
              <a:rPr lang="ru-RU" sz="36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Arial" charset="0"/>
              </a:rPr>
            </a:br>
            <a:r>
              <a:rPr lang="ru-RU" sz="36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Arial" charset="0"/>
              </a:rPr>
              <a:t>А бывает подгорелый.</a:t>
            </a:r>
            <a:endParaRPr lang="ru-RU" sz="3600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85720" y="3071810"/>
            <a:ext cx="4000528" cy="3521082"/>
            <a:chOff x="476" y="0"/>
            <a:chExt cx="3039" cy="3793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5" name="Picture 8" descr="хлеб 020"/>
            <p:cNvPicPr>
              <a:picLocks noChangeAspect="1" noChangeArrowheads="1"/>
            </p:cNvPicPr>
            <p:nvPr/>
          </p:nvPicPr>
          <p:blipFill>
            <a:blip r:embed="rId3"/>
            <a:srcRect r="2165" b="1491"/>
            <a:stretch>
              <a:fillRect/>
            </a:stretch>
          </p:blipFill>
          <p:spPr bwMode="auto">
            <a:xfrm>
              <a:off x="476" y="0"/>
              <a:ext cx="2997" cy="36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Picture 9" descr="хлеб 020"/>
            <p:cNvPicPr>
              <a:picLocks noChangeAspect="1" noChangeArrowheads="1"/>
            </p:cNvPicPr>
            <p:nvPr/>
          </p:nvPicPr>
          <p:blipFill>
            <a:blip r:embed="rId3"/>
            <a:srcRect l="12041" t="71475" r="58937" b="-2367"/>
            <a:stretch>
              <a:fillRect/>
            </a:stretch>
          </p:blipFill>
          <p:spPr bwMode="auto">
            <a:xfrm>
              <a:off x="2608" y="2659"/>
              <a:ext cx="907" cy="11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омовята2 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2643206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D:\для Ирины 2012\открурок Домов\домовята2 0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071546"/>
            <a:ext cx="2502319" cy="1887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D:\для Ирины 2012\открурок Домов\домовята2 0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1571612"/>
            <a:ext cx="2575722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D:\для Ирины 2012\открурок Домов\домовята2 0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714752"/>
            <a:ext cx="3643338" cy="2671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D:\для Ирины 2012\открурок Домов\домовята2 0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8" y="3686177"/>
            <a:ext cx="3357586" cy="2686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155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155" decel="100000"/>
                                        <p:tgtEl>
                                          <p:spTgt spid="10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155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155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155" decel="100000"/>
                                        <p:tgtEl>
                                          <p:spTgt spid="10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1155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1155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для Ирины 2012\открурок Домов\домовята2 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428604"/>
            <a:ext cx="3308215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7" descr="D:\для Ирины 2012\открурок Домов\домовята2 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9224" y="428604"/>
            <a:ext cx="3214710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8" descr="D:\для Ирины 2012\открурок Домов\домовята2 0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3670308"/>
            <a:ext cx="3214710" cy="2571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9" descr="D:\для Ирины 2012\открурок Домов\домовята2 0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3686177"/>
            <a:ext cx="3113482" cy="2490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ля Ирины 2012\открурок Домов\домовята2 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750496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D:\для Ирины 2012\открурок Домов\домовята2 0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85728"/>
            <a:ext cx="3661197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D:\для Ирины 2012\открурок Домов\домовята2 0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746418"/>
            <a:ext cx="3571900" cy="2625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D:\для Ирины 2012\открурок Домов\домовята2 0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3729040"/>
            <a:ext cx="3500462" cy="2700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:\для Ирины 2012\открурок Домов\домовята2 0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357166"/>
            <a:ext cx="3115207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9" descr="D:\для Ирины 2012\открурок Домов\домовята2 0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0155" y="2928934"/>
            <a:ext cx="2949101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10" descr="D:\для Ирины 2012\открурок Домов\домовята2 0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1440" y="4000504"/>
            <a:ext cx="3157124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для Ирины 2012\открурок Домов\домовята2 0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5"/>
            <a:ext cx="3571900" cy="2575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7" name="Picture 5" descr="D:\для Ирины 2012\открурок Домов\домовята2 0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2802" y="428604"/>
            <a:ext cx="3214709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8" name="Picture 6" descr="D:\для Ирины 2012\открурок Домов\домовята2 0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509855"/>
            <a:ext cx="3429024" cy="2919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9" name="Picture 7" descr="D:\для Ирины 2012\открурок Домов\домовята2 07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429000"/>
            <a:ext cx="3964785" cy="3171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3000" fill="hold"/>
                                        <p:tgtEl>
                                          <p:spTgt spid="30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ля Ирины 2012\сольтесто проект\крендель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28604"/>
            <a:ext cx="2000265" cy="1727231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glow rad="228600">
              <a:schemeClr val="bg2">
                <a:lumMod val="2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D:\для Ирины 2012\сольтесто проект\крендель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500042"/>
            <a:ext cx="4778375" cy="1604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bg2">
                <a:lumMod val="2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D:\для Ирины 2012\сольтесто проект\булка батон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84883" y="2500306"/>
            <a:ext cx="6074183" cy="1870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bg2">
                <a:lumMod val="2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D:\для Ирины 2012\сольтесто проект\булочка1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4572008"/>
            <a:ext cx="2369629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bg2">
                <a:lumMod val="2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5" descr="D:\для Ирины 2012\сольтесто проект\завиток1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16" y="4714884"/>
            <a:ext cx="2010906" cy="1803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bg2">
                <a:lumMod val="2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4" descr="D:\для Ирины 2012\сольтесто проект\булочка.bm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488" y="4643446"/>
            <a:ext cx="3479670" cy="1908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bg2">
                <a:lumMod val="2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10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64594"/>
            <a:ext cx="2584332" cy="2022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сканирование009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3" y="2357430"/>
            <a:ext cx="2827401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сканирование008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90" y="4429132"/>
            <a:ext cx="2904547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сканирование005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389" y="142852"/>
            <a:ext cx="3891635" cy="1859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сканирование004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314" y="2143116"/>
            <a:ext cx="2786082" cy="2178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сканирование006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0694" y="4500570"/>
            <a:ext cx="3021165" cy="2214578"/>
          </a:xfrm>
          <a:prstGeom prst="roundRect">
            <a:avLst>
              <a:gd name="adj" fmla="val 24569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3071810"/>
            <a:ext cx="8572560" cy="23574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>
                <a:gd name="adj" fmla="val 3617"/>
              </a:avLst>
            </a:prstTxWarp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 новой встречи !!!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1000108"/>
            <a:ext cx="7286676" cy="12858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>
                <a:gd name="adj" fmla="val 75244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работу!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14291"/>
            <a:ext cx="61436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Он бывает с рисом, с мясом, </a:t>
            </a:r>
            <a:br>
              <a:rPr lang="ru-RU" sz="3600" dirty="0" smtClean="0"/>
            </a:br>
            <a:r>
              <a:rPr lang="ru-RU" sz="3600" dirty="0" smtClean="0"/>
              <a:t>С вишней сладкою бывает.</a:t>
            </a:r>
            <a:br>
              <a:rPr lang="ru-RU" sz="3600" dirty="0" smtClean="0"/>
            </a:br>
            <a:r>
              <a:rPr lang="ru-RU" sz="3600" dirty="0" smtClean="0"/>
              <a:t>В печь сперва его сажают, </a:t>
            </a:r>
            <a:br>
              <a:rPr lang="ru-RU" sz="3600" dirty="0" smtClean="0"/>
            </a:br>
            <a:r>
              <a:rPr lang="ru-RU" sz="3600" dirty="0" smtClean="0"/>
              <a:t>А как выйдет он оттуда, </a:t>
            </a:r>
            <a:br>
              <a:rPr lang="ru-RU" sz="3600" dirty="0" smtClean="0"/>
            </a:br>
            <a:r>
              <a:rPr lang="ru-RU" sz="3600" dirty="0" smtClean="0"/>
              <a:t>То кладут его на блюдо.</a:t>
            </a:r>
            <a:br>
              <a:rPr lang="ru-RU" sz="3600" dirty="0" smtClean="0"/>
            </a:br>
            <a:r>
              <a:rPr lang="ru-RU" sz="3600" dirty="0" smtClean="0"/>
              <a:t>Ну, теперь зови ребят</a:t>
            </a:r>
            <a:br>
              <a:rPr lang="ru-RU" sz="3600" dirty="0" smtClean="0"/>
            </a:br>
            <a:r>
              <a:rPr lang="ru-RU" sz="3600" dirty="0" smtClean="0"/>
              <a:t>По кусочку все съедят.</a:t>
            </a:r>
          </a:p>
          <a:p>
            <a:endParaRPr lang="ru-RU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714752"/>
            <a:ext cx="4179123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214422"/>
            <a:ext cx="3387586" cy="2346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500042"/>
            <a:ext cx="2338400" cy="3472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143380"/>
            <a:ext cx="3929090" cy="2393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5" y="528617"/>
            <a:ext cx="5061893" cy="35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28596" y="4357694"/>
            <a:ext cx="54292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Маленькое, сдобное</a:t>
            </a:r>
            <a:br>
              <a:rPr lang="ru-RU" sz="4400" dirty="0" smtClean="0"/>
            </a:br>
            <a:r>
              <a:rPr lang="ru-RU" sz="4400" dirty="0" smtClean="0"/>
              <a:t>Колесо съедобное.</a:t>
            </a:r>
          </a:p>
          <a:p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6050" y="0"/>
            <a:ext cx="6357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Состав простой: мука, вода</a:t>
            </a:r>
            <a:br>
              <a:rPr lang="ru-RU" sz="3600" dirty="0" smtClean="0"/>
            </a:br>
            <a:r>
              <a:rPr lang="ru-RU" sz="3600" dirty="0" smtClean="0"/>
              <a:t>А получается еда,</a:t>
            </a:r>
            <a:br>
              <a:rPr lang="ru-RU" sz="3600" dirty="0" smtClean="0"/>
            </a:br>
            <a:r>
              <a:rPr lang="ru-RU" sz="3600" dirty="0" smtClean="0"/>
              <a:t>То смешные завитушки, то соломка, рожки</a:t>
            </a:r>
            <a:r>
              <a:rPr lang="ru-RU" sz="3600" smtClean="0"/>
              <a:t>, ушки.</a:t>
            </a:r>
            <a:endParaRPr lang="ru-RU" sz="36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2963400" cy="2212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000372"/>
            <a:ext cx="3600475" cy="3500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6682" y="3000372"/>
            <a:ext cx="3896618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Рис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501122" cy="6355601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262" y="654166"/>
            <a:ext cx="8120265" cy="5632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Рис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57167"/>
            <a:ext cx="7851804" cy="5855528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1514</TotalTime>
  <Words>123</Words>
  <Application>Microsoft Office PowerPoint</Application>
  <PresentationFormat>Экран (4:3)</PresentationFormat>
  <Paragraphs>52</Paragraphs>
  <Slides>37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121</cp:revision>
  <dcterms:created xsi:type="dcterms:W3CDTF">2012-01-28T14:12:26Z</dcterms:created>
  <dcterms:modified xsi:type="dcterms:W3CDTF">2012-04-02T15:08:37Z</dcterms:modified>
</cp:coreProperties>
</file>