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57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6B61-916B-439D-AEE6-C38BC5C5D873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F812-AB70-4310-8A2B-D27835AE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F812-AB70-4310-8A2B-D27835AEAE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F812-AB70-4310-8A2B-D27835AEAE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D7DE8-C04B-4645-B8D4-713643EBA87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52FE2-9997-4F23-8993-EA6A594D8A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Y2YJ0jpg_3521071_631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1727"/>
            <a:ext cx="9144000" cy="623454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76132" y="-1850926"/>
            <a:ext cx="6426759" cy="102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clean water  /   protect  forests   /</a:t>
            </a:r>
          </a:p>
          <a:p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take care of  animals and birds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ask our government to make laws to protect  Nature / grow trees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flowers/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clean the place we live / use alternative sources of energy if it is possible/ built more recycling plants to solve the problem of litter / walk or use a bicycle instead of going by car/ develop international  cooperation to solve ecological problems together.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/>
              <a:t> </a:t>
            </a:r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RAINFORE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4560123_667d97aae4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on_rainforest_peru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ustralia-daintree-rain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4560123_667d97aae4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MCANQNLQCCAH1BWCKCA8BT7JGCAVHLDUSCAPY281TCAX6BWG2CAMO694ZCAW0W7OLCAH02L3LCAU1J8P2CA58OPUFCA5N1663CA7U25B0CA6ARKWXCA3ZM1QVCAX0DU6JCA8AR2I0CALDZVZLCAJHXH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forest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43"/>
            <a:ext cx="9144000" cy="682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forest(5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7386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A nation that destroys its soil destroys</a:t>
            </a:r>
          </a:p>
          <a:p>
            <a:r>
              <a:rPr lang="en-US" sz="3600" dirty="0" smtClean="0"/>
              <a:t> itself. Forests are the lungs of our lands, </a:t>
            </a:r>
          </a:p>
          <a:p>
            <a:r>
              <a:rPr lang="en-US" sz="3600" dirty="0" smtClean="0"/>
              <a:t>purifying  the air and giving fresh strength</a:t>
            </a:r>
          </a:p>
          <a:p>
            <a:r>
              <a:rPr lang="en-US" sz="3600" dirty="0" smtClean="0"/>
              <a:t> to our people.</a:t>
            </a:r>
          </a:p>
          <a:p>
            <a:endParaRPr lang="en-US" sz="3600" dirty="0" smtClean="0"/>
          </a:p>
          <a:p>
            <a:r>
              <a:rPr lang="en-US" sz="3600" i="1" dirty="0" smtClean="0"/>
              <a:t>    Franklin D Roosevelt, American president</a:t>
            </a:r>
          </a:p>
          <a:p>
            <a:r>
              <a:rPr lang="en-US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h_Rainforest,_Olympic_National_Park,_Washing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30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ыук\Pictures\untitled ыы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7956"/>
            <a:ext cx="7355574" cy="4428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373216"/>
            <a:ext cx="52565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SAVE THE WORLD!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600" b="1" u="sng" dirty="0" smtClean="0"/>
              <a:t>Lesson vocabulary</a:t>
            </a:r>
          </a:p>
          <a:p>
            <a:r>
              <a:rPr lang="en-US" sz="3600" b="1" dirty="0" smtClean="0"/>
              <a:t>     </a:t>
            </a:r>
          </a:p>
          <a:p>
            <a:r>
              <a:rPr lang="en-US" sz="3200" b="1" dirty="0" smtClean="0"/>
              <a:t>        </a:t>
            </a:r>
            <a:r>
              <a:rPr lang="en-US" sz="3200" b="1" dirty="0" smtClean="0">
                <a:solidFill>
                  <a:srgbClr val="FF0000"/>
                </a:solidFill>
              </a:rPr>
              <a:t>Nouns                                      Verbs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/>
              <a:t>An environment                                      9. To pollute</a:t>
            </a:r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Pollution                                                   10.To cause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Destruction                                              11. To dump 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A shortage                                                 12.To poison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Waste                                                          13. To survive</a:t>
            </a:r>
          </a:p>
          <a:p>
            <a:pPr marL="457200" indent="-457200">
              <a:buAutoNum type="arabicPeriod" startAt="6"/>
            </a:pPr>
            <a:r>
              <a:rPr lang="en-US" sz="2400" b="1" dirty="0" smtClean="0"/>
              <a:t>Poison                                                        14. To save</a:t>
            </a:r>
          </a:p>
          <a:p>
            <a:pPr marL="457200" indent="-457200">
              <a:buAutoNum type="arabicPeriod" startAt="6"/>
            </a:pPr>
            <a:r>
              <a:rPr lang="en-US" sz="2400" b="1" dirty="0" smtClean="0"/>
              <a:t>A weapon                                                   15. To solve</a:t>
            </a:r>
          </a:p>
          <a:p>
            <a:pPr marL="457200" indent="-457200">
              <a:buAutoNum type="arabicPeriod" startAt="6"/>
            </a:pPr>
            <a:r>
              <a:rPr lang="en-US" sz="2400" b="1" dirty="0" smtClean="0"/>
              <a:t>The greenhouse  effect                          16. To protect </a:t>
            </a:r>
          </a:p>
          <a:p>
            <a:pPr marL="457200" indent="-457200">
              <a:buAutoNum type="arabicPeriod"/>
            </a:pPr>
            <a:endParaRPr lang="ru-RU" sz="2400" b="1" dirty="0"/>
          </a:p>
          <a:p>
            <a:r>
              <a:rPr lang="en-US" sz="2400" b="1" dirty="0"/>
              <a:t> 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гыук\Pictures\untitledкнкн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QWFRUWFxcXGBgYGBgYFhUXFxQXFBQVFRgYHSYeGBkjGRQUHy8gJScpLCwsFx8xNTAqNSYrLCkBCQoKDgwOFw8PGiocHBwsKSksKSwpKSkpKSkpLCkpLCkpKSkpKSkpKSkpLCwsKSkpLCwsLCwpKSwpKSwsLCksKf/AABEIAMIBAwMBIgACEQEDEQH/xAAbAAABBQEBAAAAAAAAAAAAAAADAAIEBQYBB//EAEMQAAEDAgQDBgMECQMDBAMAAAEAAhEDIQQSMUEFUWEGEyJxgZEyobEUUtHwByNCYnKSweHxFYKiFkPSMzSy8iREU//EABoBAAMBAQEBAAAAAAAAAAAAAAABAgMEBQb/xAAkEQACAgICAwACAwEAAAAAAAAAAQIREiEDMRNBURQiBGGBMv/aAAwDAQACEQMRAD8A2crvquApw9F9AeOcjqU2ETJ5JCn1CLChiUondjml3YTtBQyV2UQUxzXe6HNTYYgvdIhG7oLophLIMSPCWVSO7CRpjknkFMjwlCkCmF0NCMgwI4BXMhUrKEoCWQ8ERcqXdqTASkJ5CxRFypZVJkJSOSMv6DEjBq53akZgkXhPIWIAsK4KZR84XC8IthSByVz1Ty5LOE7CkDPmuBELwuSmJpA5K5nKIuFvRAqQw1kw1Ci5eiaW9E9CpApKSJISVWFILCUIgYu5SsrNAYanZE6CugHmlYhvd9UsifB5pZTzSsQ3Iu5PJPCUIsLYzuz0SyFEhdASsLYKCllKKkix7BZSuQUZKUWK2BkrkI6UIsYBItPVHXE7EBg8kg1GSRYDAOiXdp2VKEWFDe6CXdBOhKEWFDDRC4aARIXCEWFAzRCXdJ0JEJ2KhncrndIkLkpgD7nquGgiZlzMmFDPs6SfKSLChUcQx4lr2u0uCDrpoiALx+jUM+F4IMjceh5otMVWxDyP4TbyuvK/N/o7vAeuZUwYhmbLmBcNswn21XltWrVA1J3jMRHtqoj2EjSPQEfMKfzr9E+E9ildC8gpVXCzqh9XGIm0TppspLeKOaPC94/hc4T8wq/N3VB4T1bMukheVf8AUVXetVl1ozOFhsJsnDjNQgtbVeBrBc6/ufJN/wAxfBeJnqdk11Zo1IHnH9V5a7E1X0yO/MEXBLjG2riotOnEeIRzMmbxY3hL81fB+E9RxHGaLDDqjQfOfeNFwcbowD3jROk2+RXmlJ4F2vbeRoPIzdHqODvidPt0FoEqPzf6H4V9PQ6vHaDdarPIOk+wkqvq9s6QjK1zhuZDY99SsQ99PZ153JA+i6Hm4ix5G3U3glRL+ZN9AuGK7Nr/ANb0Ilwe0TH7J+QdKssNxyjUALKrDNoLgDPIg3BXljgMtwDGsHryPmmimHTsem3otIfyJLsT4k+j2LMlK8pwPG8TSADKjo0gw4eztPRavhXbym8NFdppui7oOSef3mjzXVHni+zOXE0aqV3Mo9DFNfdj2v8A4SDrpoildCaZkOlJMSTFYQlNJXE0p0DHpsLkrhQKzpXFwhchOgOlcsuEriqhHUpXCuIA7ISXF1FAVmB7JUqGbIxzZj7ziIPhguEH1jzUip2dJ0DXQTGZo97C17Qrt1U8x7/gAl3v7w9wvnXs92jMM7GZ2nNTY0nX7odrLS2NfQplf9HrchytJm5bmMi+x5+oWnNcff8A+X4Nsm18XDSQ4khpygHUxYTG5SoVIyjuwBj/ANOdIh8CdwdR63QHfo+cDLWOFvvg7ctNVG4XjeJU8TSqV2vcx2YVAPEWtyuLRAIGYviNbHVbqlxZjgDDxI0MgtO4dyKGvQsEZGp2Aef2OWrmx15ptP8AR4+IsD5T5idFshxCmNAmO4nT/JhLFCxRi2fo5qfepi8Cx+gKR7AvptJc6nY6/C3lzstmeIU9gEN3Eqe7W/IoxHijIu/R7Vdr3e/73pohjsBiAY/VR/ET8ssq+4n2oFF4aRSAJpkDMXPNN0io4tAGSItcz8kc9paZaXNc23Q6nTWLEkJqGiaRncN2DxM/rDRLTMxJItaxEO5I57HVWAkuptYLkmzYm7rcvJWPBu0/fU/EQKjbVA2crXawCdfCQdd0Hj2LbUpHvKju7BAqNEzMhzPhvEDVNw3TGoJ9bK6l2WNRjnNNNwBLZaZB+HQx+8nVuy16rG5M9IAkZnNlrm5g4W5tcP8AbdZo9u3UA6lTc0MzFwljiTcET4hEQNtLKJQ7ZVDVZUqvMFrw54a0kh1oyggwJ0/d1W3hxVmSabqjb4bsOczmuqaEDewLAQZm95HojM7DCbuBBvc3H5KzXAP0hVK+Lcww1tTwsL3XOTMWiGiA5wJMdNVrKnfObAq5Xcw3MPQEqFwyfRTcV2Kn2CAMteWm0RYdbi6Oexb23ZWcDzL3c97+aWR273H1S7h0fE/0JC1jwTIy4/g9vZHEa/ayDykkfW+yVPs9i2//ALLTfcSCOV7gpgwjt3PPm9Nc0/fA/wBy2jxcn0ly4/ha4fh9UfHUpO8pEeu6J9kO7m+6o3vd/wD1Efnp5qJUZzq/VbxXIvZi8H6NL3X7w/PJDc0feb81l3U/3590F9H978+6rKf0nGHw1L6gH7Q9/wAUB+Njb5t/8lmHUf3h+fVMOG6/JaRk/Zk4o0LuMN5H3Z/5JruOMH/2b+Kz32Tr8lz7J1WmTIpl67tC3kfcfim/9Rt+6fcKi+ydU0YTqnbJplw7j7Z+F38ySp/s6SVsdMPR7cOLiDQflJMOEGBH7UxuPmjt7Vg6D9kGLSDG8bTAnoVnf+mHH4nC/V39/kj0uGjD+NrmgNB+JkxI2kEH10XirD4ez+30s8L2vBLszoa2m0tu0Gq//uxJAABgQTuSplLtCT4nMcGkiIGgl1ztplM9bLzD/UGioXt/WvG5AtO4aN/oit7QvzEFgLtbudmHL4iYCpccfZDm/R6C/jVQOeQHPBhuWwDYnxD9q87eyjYHHPosjvMwkwx2Zz2S4ujMYzATAvKyNPij3EZXEP018VxaIMH1U6n9oqAOOcixkgwf3riwhOSS6FFt9l/jeP4mP1VJhnR2Z8g88uWI9Sq6rxzGVKj6LqIqMbldAcGOIa6WVHEOPhJaREC2oVTh2EUyarmsdLjBEuguJGnSIC5gqrGVCRVp5nR8bsvw6CN9fmop/C/9NzgqMsBcHDMJLHlpyzfIYsQFNbTb+6Mth0FjAv5LIY/tQ+k+k12SDL3FtxlAcANfvQbclKwnHKtSn3jacgudpJJAJAttpvOi0U12yMX6JXafB1qtSh3WXK17A6co8IcTA3iCbSrTilIOoPaCHEt0teLgQL7RHNZ7HcZqsAe9kBumoaSLR/ZTqXaB27GNOUOkGfiAc08tCCnGaSYpRd0C7CYKoKBlrqcvNogkQCHQ4aQQPRVreNvxOKrUGTYmBI8YpwIdmHhAdsOa0FTjRpZAaZDSTqTcHS50AzC/RU9DEtpValWKeZ5M2YHGTPicLlXKSpCSab9GQ7QYF9OpFQtDzMhoiOcxbWR6KBQwdUsdWYxxp0iA9w0bPPff0lbLF4yi52aoxjzFpaCReQASCVGHHqFMFoovy3nLkDXT+7H1Cir20C1ooOFDPVohgl2dmmtnhx9gCvXncRdtI8hCw/CuN4V9SO7qU+sADrcNsrXiHajCUi2A+oNP1baVzydmdJ84W3HKuyJxy6ND9scdS7+aP6pnfnnPm/8AvZZml21wRdlqU61LmXU6bo9Gkn5IuJ7YYFgs5xPLuHA/MALfyxMsJF93nQfzBN7zy/mWWo/pAolwaW1Gg2zENgdSAZhXo4hTdpUafItKanF9MlxkiUa38PufwTXVOrfn+Cjmu0H4j8l1pDjAzHyj8VaommPfUb94ezvwXDUbrmn/AGuTaVHOXRm8LsvqA0mPePRPfghe/wA1dEMb9pYJ3/2uS+1t5f8AH+6G7DDn9fwXDRbzPsfwTpk6DHFt5f8ABo+pS+2N5E+QaodSnyEnrP4IcHSEfsGix+2DkfkE1+IH3fmFBafn0+SLTE6fT6ItjpBe/wCTR7rqEQefySSyY8Sm4p2+pUzDAHH94gD0hU7u3dSJyUCD0BPrBW4odn/FmJYRvlZlJPnJsm1uy9N7ic0628AiegbyXh5HrYlFhMVSrYV1So1tOo4PyEAAl4HgfTHJp20sdUsbj6NZjWvY1rRBLYJl+hcHOEgHT0V23su0W2PINn18N/VGbwKjuA/aC6fMQPoE1y0JwsoH4sU25qTamcAwQWw0AXJJ2TeDcTqYgMoFohtOWulrQWNZJbIALjlBMGVZ8Y4IHUyzD06XevaQ0l0lrczQ9wJsLO9yhcB4XjcO0Mq0qDg0FrXtc3PHJ8i4gkTM+a18vtEOBmeK8ZpU/gpsNyHBxJjfw3gWM6KP4ajslFjXmAYy7HyG3NbjEYKoQe7w2GkDcsPyy/VQX9ncYQfFRaHbNzW5WYwBV5LW2R466MvV7N1/2nUGADQHxDeMoBV1wXChtPK97m5ZgNa/ISbkmbg89VZcL7IVGTnNMvOjhJgbCMvneVIrdmH28U84mY/3W+aalD6DjLqisxPD6xu14c0XtJjqWn6qHjOCVHtBOlhcnKBpOto5dFoa3Z9ga4NdV7wbZZG2uWbxN1Gw1GswHJRdzNiHbbj89FecWRi12VoouY0MLzUjQucXjLPhyyYDYjRJz3Cuyn3eZoaMzy2BJBLtLWgC/NFxmNNOnAscxOR5Ah0ZnCbRpEcyEXg9VryKr+TnWdmENBcXAi0Wgeiq00LaZ3FcLa1xOQVCQOZA3gAQJvrcqt4g+jSbLqZB5bk8gCrHMymykRWY+pVaCGCAGzFi7MIvOvJMr/rnAENc8fcLXtHrMDzWtxa0TTT2QMNh25QX5Mxg5IBDQdBGs9VmuN1m5zlAaBYAWHoOa9Bqdn2sol7wS4ljQbCCXgANIJtBM7WTa3BqFEvfQaTWqHuwS6QC8hsgO8IO8xsuWSTdI2WlbMPjqdBsEOyvESC6QDaRzEHzWgw/DqncOD6FR7olpAvMWgwLaayFeDiRaQ006caRlkwLbSfVXH2oBoIpugjZpy/IWCUoyQ4uLPMqXZnEucC7DVNebR85W14Zw2m2gW4jClz4MGA46WIcxoKlu4s6G5W0y57srAHkmdyRHwgXPTzVozDw0C5iBMiSeeqj90yv1Z5hSwmIa5gFCu3xNmWOgjMM2aNokraVcAagiWiORqtgeYEjyV0cJ1PuP6pzaB3M+ypOQsYkDhPDKVFuQPDvE4y4uBMxzN0d9Nh0c0Ho4z80epStaZ8x6prKDeR+X9At48sujJwQF2GLdyfz59FAr8YYwxmnn4ZCmcXouFF3dXdFhPW9ucLHtw1dz/HTDd5JDZ6ea18yRk+Ntmno8RzaEkbwwf5CFV4s5pg0nxzGU/IXCuuHcHwlWgW5XU6ob8UgjMQcuctMxO1lk3YytQflc6465mnylJc99FPiotW8Tcf2SJ08Bn2F1XcN4m84zEU2CQ1rC4RYVLh3lILZ6hTBxhwpOqOBhrS487Amb2IWf/R3VbNdz3xUdkMWlwzOL3AHaTdUuRWicGkzWZqnT5JKcAw3FQewXFp5YE4SDUsMGiGgAAbCD7NCd3ci4/ofUJ7qiG7FtBifndeHZ6hxlMz087DlYlPEyRp7ST0G6j1uLU2669ATPoEKpjKXxFgnUEgB0jSCRMopitAeGYpz8RiCRPdmnRsbCGGoYnmanyVuJ5D889lkOzvEXU6uKLxaoe9aIiXQZ8XllC0OA4syqwn4SLOHKRYg8uvRW4slSROYegHkmvrQJJAHUj+qznEMsnLiMTPIObH/ACaqSrjsQ52Wow12gSLEOgdGm5Vrhfsl8nw1WI7S0mGJzX2LfxUU9sqWhD2kjXKCAesG4BWexXBKUyWOYY2Lre5IBuqjF8PcwTSrHlDxE/7tPkt/FCtIy8krplpwf9IVVktxY7wCQHgBtwdHN0LTzAmwsdp7+3XfgNDmsg2yxMdS6JXnn2Go5zpBlphxcYg6weZjkiMwrGODaswbyx1+W4530WdV0jRuzYYKvUdin1WCnka00s72lzSXZXvdTZbO4kAXsI9FbfZ6Rac76pLgQYDR8QiQBpbRZ/g9Gk1wbR4gIm1N7DcnoYg+XJaKvQe5rmuiGixbADnc9ba+kLSLj/pnLI7UweEqnw0aTiNSQCRGpy+G/WVMZjMFhaZqVKtKmCfhaPESLHwi5PosRU4TWzSC1t5BLxMb6SpOE4Yab3PZXa1zmgBzqfeQZ8RAc0joFWkriqFt9l1i+0VDE4qmaYqCjTY4iWkPqVXeFrg28NDS7lqUDiuJAYQ5ttfGwtE6tIc6xcDyVdRY7DU6jmVwKhJc+qWCYN/CJhhnz1iNFX8N4HiMeO8dUOWbPqkw61yCTEfwrOMnFlNJlphuN4doOauTU/dY5rIjRznTJHOYWlPaegygX1MQYFwGyD5NtBKpeH/o6wrf/cYvOfu02kDnff5qxe3D4duXD5gOrW5f+QJTdv2FJFFwHiRxGKqVcOBmENa17hmawxncYNySBp5bLc1HZB4nQfzoIlZOv2hLTdrPYfVoCG3j7X2GZjtnNc6J5FrpkeSvx37Jyr0aerxljdQ8jygfOFzCcbp1HZbtcdAYv0BFp6arG1O0NQGM+hjY/VDf2ked9+TfrCzxrsd/0ej9yfupCkeS8xxPaSo4eJ7v5jdQXcScSXB7p5hx+spqh2z1zuj935Jpp9F5The1NdlRv615bIkFxIj1KvsTxp9SQakjkDA66Ko0yWzZ/aMt82UXkSADpc+V/dRcRUouBzFpHLX2A1WNz8n21ibeye2lP7QHmVdInJsveI8NwWTN3THv2GkGLSSRAVPw5tKk8POGYHAktLahBbIgxMgpjsCQCQb+dvRQhQdmuSio90LZrmcUoESWvB3mP/JJUVOgIEu+iSND2a3EUKwfmZD5EEEtZF7AGCfP0Q6eLxAcc2GbltEVBI5zIhRaJxIeXwXk2GeA1vPK1rvqpLKmJAsyiJ1An3K86jtsnYdmYS6mabpgizj7t2T30QZaJB1nLIHuoIqYiP8AsiP4rJMq4mBBpRtqnsQ7jFIMoOJiwAERBJsI3CoeB8V7iqS6mKjXNIykxLplsGDc3A8xoncfxVXM2nULfveEegn52VZSaTVo5YnvWQXCQDqCekx8lpG1EzdNmnp8EvL5DjchrXQJPwtMxA0FtBe6M7ghjw1XNuCJbpedbbov/wCTu+l/KfxTDh8STPeMn+Gfluoyk/ZeKLzj1HD1cN4Wk1hl0bGbZ3O0SdV5hj8C6S3uqh1IhjjoQNhby3Wvq4rENHiN9vC0z7OkfNDw3FqzzlflaOhexzjqAJgRebE+qcZtaFKN7MtwLhFSsHtrMfSaIyve0tzajKJgm0dFaM7I4WneoG1ToS9pF9rEwVZcQo1wZZTqPN/EAYG9p8otdYzjFSuy7qVZsmfFTflHrotc70Z40aZ+MpUxFFrGfwsa2PZQn8eDSe8Af0IF+qxT+IvOjrFC7z7zlSE0ekYDjGEqWdSDfQx9VbM4Th6gLmCQBqHGNJ+i8vwHEGB0ZhP1V3wxr3VhBaxsG+bxPBnQN23M+yc1GrT2JOV7RecJ7PNxJmqZotIcWffcbtDv3BrG5jax01ao1hgN0tbURtGo8gq3hlQU6bgGlzi4wTZvhABAvrrZV+OpVA+zXkugxlOWTe89VLdIpbDcW4pG0Drv7rI4viBJ/VmR8loqvA31xNWqGiDDAZMzAu2YCLgOzoYfgpHeCHPsLCQY391PlUR4NmCxLyPiIjzU3C4Co9hNJhcQJt56jnYr0DE4OkwOzssTJykBjeUNmfRQMXw9uUZA1wveHkzreD5I/IrpDXDfbPOGYSu93hY8z+6b3hWmG7J4twEsLZ5g281tqWFpAk94WnSA5zbet5ldxeM8Wj3AAmIMaWOYEB2xvdYvlbNMEYut2SrAw6f5fYRKEOzdR1gbDk078+q2rcWWu8OZnTxOBBNrZnDqise54h0wTLJGQmI0ixgwl5GPBGAo9nKjXAuMRDoIINjIHuPlC0JqVHinmDCdLCSZOrg1ogaXVtjjVLgMziQHEibjL+yYEA9NVX0qrqlUUgHPe6wJaAADYkumREjclS5NjxRIwjG2a5wqSYymlmiDoCL/AJ1VlX7MDL4m02lxMEMIc0WuQHkTJGqv+EdnGUGjLLjFyZkm58MaATp6o3EhkblDoDjJsJJHM77bdVKnboHHVmRdw2lTeMsups1c98d4RqSIhrdbBOxNSnUdFKkJgu8GnQOdENtz05XV1T4e1/Ihog8yd2gnQKHxLiLKIJdAmAGf2/quvKtIwcbK48NA+7/Of6U0lW1ONtJJyi6S0/YX6m26fn5JOpqOOL0gRD2kH94a9JKOMRIlmUg75vbQLiOoUFRMdVqMaSxpedgNemu0qUaz5+AEdH/0ICM13l9UiaMacHUbJqtJkg87z09lcY3gw7tvdhzXte17SDMAH94axe4VyQPyPohZPFOa3LUKvI+hYezNVsPXDg1+O8I0ztDHX0lzRB1GytuH4MuyjvzVLp+GCIAkukzAAmeeiuWOaSAWMJ2loPtO6fiOIOYC1sCNdtPIQFcY5dCbaJGC4FSZc5nm3xuJHOzdB7I9djCC0hmU6ggEHzm0LNYjjbud/oqutxNx3+q2XAYvlNAKVSk4hlVr6ZvlcTLZ2B5fRTaOIkHxDrdYx2Kdube51/FScHmddziBO1v8JvhjQLkbLTivZ7CVjmfSZn+8G5XHzLRf1VLS7H4UEt7tgOxyzA8nSJC01DH0csOaY2MwT1sozKVLOcr4JBgGdT1PqNFlhvstv4V+G4VhHONPuKNgJ/VtAImB0mZspLMFh6XhpinTdsAGgxM6eazn2hzKzxWHdAOmbuPhnIdRANzKt8J2hw74pU6jZuLZszhEeEkWuef7J5rGenro0itbAYHsmaT3OZiKsuJJJN5PxGwAvbkrX/SaYBzl9TmXvLgLci6I/FQMdia9I020254s6Q6+hHiiJAkddVdd14Q50MnZ5A9o1StsbpFK7F4anZraRExIbyidJ+ae7jGFmAWAmLtpgx0JG6tIpzBl87Na2/q7122VfjcPhXSHUmtI0I+LzlpFuitQJb+FhgnU3CxD78m2jpr66qRANi286WPl5LPYethg4NZRaHC4dmdIm0uM25WOytKfaWk2zmAbWcZ1i8pS4/g4yLA8PZHiYIjkE2hhWtsAMvIWBPNQHdo6Oa8+hn6rru01CLOPX6KMGXkizNNlyQDyEC39ygswebxP1ggAaNbyH1O8oOF4nTqCWOBPLf2Rc07+n91LTQ00wf8AqDWeGnTmSdfCCbknn/lQ6lTEVWOPhpEtBaY8Qv4p/C26m0qLWwG7XuSTfeSSf8IockMquHPrGnke4NqXghzzAJEQSNbIHaDBVn5TSczwjxBxJe+4OuguOkq9kSJiQbdDzHohtY1nwgAzvJPXmZQtOxNXoz9LieUZcxad5BBm8iD6Kr4h2jDdabX7S8B1uUnRbSpRzNioA/0ED3VBxbs42oP1QykCco0vpHtpot4csb/YxlB1oxjqFNxzSGzeAbCeVklx3BawJApuI5gtj5kFJdeS+mFM1/EO0GFDTDO9dpcdNZN1nv8AVC95huUafE520DzOgjotLgsRhGujusjyY8TS4WtImSArZ/Drfqz3Z5hod5wSfzK4rOtoxeFqVwXBpqCCIhr5PUDQ+ysMPjcc4ABjiRrLcpO95581c0+Bb1H1Khkmz8ovaLmdAN/RAr8FdoymOpedegMu9iIugANN+NaZLA4HYloI3JGU6bJ7+M4qm7/2uYDfY7TAnVXdHBhos5/83T86Jo4c3OH5qkjbO7LpEFo8J9UtCZVDtK7K3Nh6gO4yumZmcxaAQo+L7Th4INOo2QbxABGsiLrTE8iqvtFxHuaD6maCLN0ILiYbIO0m6uM2uhUn2YyrxQ1Kwa0EhoLja89QJsJ5ov28iJFlG7HV297UzkS9hguE5nF2Zw8yrfH1mOOVlMXBOYucSDyjX5haPllFmfjUlobhsW1x/O6n0uIM0nXTrGv0WeoZXftQZ0Bk+8GFOGFeWgtbaZDzYiQWxBA5n6q/NaF46L6nQL7i56fRR8XxEtBzRHIgX2H+UTAOrNAPeNE2hgJPPUwAg4xtISamWqSNHSW9Q6IBPS6LQJGZxZfiz3dHO8g6Nm3R2wB6+aueFdgLB2IfltcNDXOn+PQekqbh8dka3KGsZqGtGUDYeEQCPNNxXaCY8YjQz01Utgky+w1SnhgGUWmNcznOqP6mT9Aq3EY/NO4vfM4udafQaWFlSf6+W5jYg856+EbkKA/iZmwifOBEEAckkiiyr8ZIflbuCAdXERrbyA2Uepxi2XcyCYte4neZlUNTFlzhflPPVWeG4a98x0uRJnY+xTtAQ63EfEWkkWFxHNQMXxEy65JMa3sNual8T4JXDgO6c6TAygn6aeqjt7K4ybYap/xH1ci0KiP/AKg87odSu7mrWh2Ixh/7bWRqHvEidJDZKms/RriSATVpCelQ/wBAjJBTM5Rxb2OBa4gzzK9B7NcdfXpmRL2RPJwMwZ2Nis/V/RxixoabvIkbbSFZdnOF43CF/gouzQD4wdJ0Mjmk2pKgVxZpW8XA+Jrm73HTpbmj08WHCQZCHgq1Z/8A6tKmBuQ/NfoI/qpQww0AjoNFhhRqpnWVU9jhtHX63QH0iNBPqB9UKq9wjKIuJkHTpClxKyJ7qnX8f7IGKo5ovaRI/p5Tt9dEMVOUeuqDWxZDSdgCSegE6KWtjsrMYMryC6i02saeYiQCJdIk+iSy+KrF73OJNzKS28LMcz0YMF7X/PohUMGGGWl3lNj5/VHaE5rVJpZwOXRVnS/XULgvMeRsR9UQU0wAVK4Fi4DzUPG4qoxk02l7vIgRz/wrTKEwUb3ggG1tPeUAZitxStI/V1BpLSDBny9d1n+PNxWIhtOlVc2xLW/ADt8R11tJhemikl3M2H59kLQns8mwnZfiFM5xSLY/fZm05NJnVWVDheKc4Cph6bnG9xlcY+8RYbLfNqhrsvjHUsqEcruykfNTDh7626ae+yvNk4mMZw/EsZDMPSEbBzQZN7uaEhhMRPipsAiZDpi+pb7rZtpX5j19b7plRv8Am3uFDmx4ozn+m1O7GZ1Qk6NY2n57m4tqqyrw1oA76pVBv4IGcXgfCCBotp3U7u6dOosu9z4YbJImAXfUwi2OkZLBcOwboB74Ah3xZg2AbnMwQPUo7+G8NbE3uNX1CAToTeAtC/Bl2zBMEyJnnaI1Ub/QRIMtMOn4IMnkWkQi2FIjDshhnC9O0yC19Rsg6XDr2hGZ2awrRHc07fev5SXHnCld1UBGZ5aByy5fWRPzRH4eTLnOi0CGW8jH9UthSIQdhaX7LBv4ac79AYXP9WoO+DMY+412vWB9UXF8IzOkGRa5v0jLI3vJQ3PewkU2spgj9oCCfIHMN/dIZEPH6Tn5WuqS0gXzkGZBFrCIgolSu95cKFOxbDqktD5P8RGnO6VSjUeDmLMsCCZYJJkTmF/qpOEwHhlwpuMyMsxy3s7zsigKClwNmbK6u0EwCMz3kwLtLzaY626Kyw9ajhwYq1X5T8OZ5bYREmx85TuIF5cBNRsH9lgcNDaMsRpc/JVnE8XVplrQ61jakW7HWSRN/WEAW/8A1BQLmgtNTkbESRIAL/yFPGR7Qe6bzaMzNNiCNFV8D4g0uyVBTFSPCQAHOHIiLOV+0Afm6YmR6VBg+GGuNy2Zg79JTjhp0NvzuCi1Bzt6IMZYkSOZ/wAIAacEBo4epXMhmNfJFNSRcD629guGpNpj88igZCr4VrtRlPPSPdVHEQ6kQD4g6dRqN1ofFtH9Pkqfi/Ds7i7MASAGgza0W2uYTjV7FK6MfVwjZOXTa6Su29kXm7teht0+SS6Ml9MKZq20jy+aQa4aAHzMf0VPxPhNKmBUDKs6AUzB9pgI/A3MMgNrjSS92a+4hp8P0XMdA+ucXnaWtpZd25ne+aNfRWVEkjxjKeQdm9jAT6lKYgkc7A/P/Krs5Di04m42dTaAeswJ8wUxWWIYBunjzSZcC/8AdCr97I7sMI3zFwP/ABaUATKTkTLO5VDxPjLqTbshxkAyInYjePMLP4PiWMqOgPqAQSCAwgnkbcrpWFG87pMewrFjGcTdADXNI3FNkE+ZtEQVbYHH42m39fTY7mQWtLeersrvkmBdkc1yFEPaahaarQeTnN5+3zUyhjm1GywtcDuIP0SAbHmnQoeMxdUEtp0wTGpJAnba/uqWrwjiLzP2tjNLNEhvOBlugdGoFNOIG8qt4XhMQxsV67aul+7LTG8+KD7e6scg5piGuboLQuC1hunj3Qar9nMcQeQSAQoj8mPpsnNpgX3XWtDRAEfnqkEABq02v6jcEWPuuuzaNyhses+WkJzmpmUC++nVAAKlOtmaWuBbPiFha1rg9eSk4ikHCCJAOmx/FDc/kY5JzHdZ9EqGNo4NjPhY1v8AC0D6IpqkJj39b/NMeRqf7IoQ4vB1QfsrSZi/MEg+t053QpocRFvZFAGc7oECsyfhe5h5gZvYFGbHRIgICyFQwhBdmquqA7Pa2R1BAFukLtXDnLLCJP7R0ienRSjpCTAOaQyEcE37zvcfgkpsDkknYbIXH3RTJGs6onCzNME6pJJvsF/yWaBjKQLZIBI0MXHkdl1JAiqr13BtnH3PIql4Ji3yBndEC0mLm9kkkhmvLAYkSjtEaLqSEJgsXUIYYJXl9fiVX7Sf1tTV37bvxXElQg/DMS/wuzOkzJkyYfaTur/s/VJxFyT5mUkkAayfEiPSSUoY1i4dfzzXUlQHapt6f0WVr4p/24NzOy5Jyycs2vGi6kpYzQYEeBvr/wDIor0kkxHBuut0SSTAERr+dwg4R0tv1+pSSQA4nX0+pRkkkANhEA8SSSAIztT+eahYuwqHcMMdPJJJIljKNd2Q+I7blPpvMa/mV1JMaGNceaSSSBn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RUUEhQWFRUWFxcXGBgYGBgYFhUXFxQXFBQVFRgYHSYeGBkjGRQUHy8gJScpLCwsFx8xNTAqNSYrLCkBCQoKDgwOFw8PGiocHBwsKSksKSwpKSkpKSkpLCkpLCkpKSkpKSkpKSkpLCwsKSkpLCwsLCwpKSwpKSwsLCksKf/AABEIAMIBAwMBIgACEQEDEQH/xAAbAAABBQEBAAAAAAAAAAAAAAADAAIEBQYBB//EAEMQAAEDAgQDBgMECQMDBAMAAAEAAhEDIQQSMUEFUWEGEyJxgZEyobEUUtHwByNCYnKSweHxFYKiFkPSMzSy8iREU//EABoBAAMBAQEBAAAAAAAAAAAAAAABAgMEBQb/xAAkEQACAgICAwACAwEAAAAAAAAAAQIREiEDMRNBURQiBGGBMv/aAAwDAQACEQMRAD8A2crvquApw9F9AeOcjqU2ETJ5JCn1CLChiUondjml3YTtBQyV2UQUxzXe6HNTYYgvdIhG7oLophLIMSPCWVSO7CRpjknkFMjwlCkCmF0NCMgwI4BXMhUrKEoCWQ8ERcqXdqTASkJ5CxRFypZVJkJSOSMv6DEjBq53akZgkXhPIWIAsK4KZR84XC8IthSByVz1Ty5LOE7CkDPmuBELwuSmJpA5K5nKIuFvRAqQw1kw1Ci5eiaW9E9CpApKSJISVWFILCUIgYu5SsrNAYanZE6CugHmlYhvd9UsifB5pZTzSsQ3Iu5PJPCUIsLYzuz0SyFEhdASsLYKCllKKkix7BZSuQUZKUWK2BkrkI6UIsYBItPVHXE7EBg8kg1GSRYDAOiXdp2VKEWFDe6CXdBOhKEWFDDRC4aARIXCEWFAzRCXdJ0JEJ2KhncrndIkLkpgD7nquGgiZlzMmFDPs6SfKSLChUcQx4lr2u0uCDrpoiALx+jUM+F4IMjceh5otMVWxDyP4TbyuvK/N/o7vAeuZUwYhmbLmBcNswn21XltWrVA1J3jMRHtqoj2EjSPQEfMKfzr9E+E9ildC8gpVXCzqh9XGIm0TppspLeKOaPC94/hc4T8wq/N3VB4T1bMukheVf8AUVXetVl1ozOFhsJsnDjNQgtbVeBrBc6/ufJN/wAxfBeJnqdk11Zo1IHnH9V5a7E1X0yO/MEXBLjG2riotOnEeIRzMmbxY3hL81fB+E9RxHGaLDDqjQfOfeNFwcbowD3jROk2+RXmlJ4F2vbeRoPIzdHqODvidPt0FoEqPzf6H4V9PQ6vHaDdarPIOk+wkqvq9s6QjK1zhuZDY99SsQ99PZ153JA+i6Hm4ix5G3U3glRL+ZN9AuGK7Nr/ANb0Ilwe0TH7J+QdKssNxyjUALKrDNoLgDPIg3BXljgMtwDGsHryPmmimHTsem3otIfyJLsT4k+j2LMlK8pwPG8TSADKjo0gw4eztPRavhXbym8NFdppui7oOSef3mjzXVHni+zOXE0aqV3Mo9DFNfdj2v8A4SDrpoildCaZkOlJMSTFYQlNJXE0p0DHpsLkrhQKzpXFwhchOgOlcsuEriqhHUpXCuIA7ISXF1FAVmB7JUqGbIxzZj7ziIPhguEH1jzUip2dJ0DXQTGZo97C17Qrt1U8x7/gAl3v7w9wvnXs92jMM7GZ2nNTY0nX7odrLS2NfQplf9HrchytJm5bmMi+x5+oWnNcff8A+X4Nsm18XDSQ4khpygHUxYTG5SoVIyjuwBj/ANOdIh8CdwdR63QHfo+cDLWOFvvg7ctNVG4XjeJU8TSqV2vcx2YVAPEWtyuLRAIGYviNbHVbqlxZjgDDxI0MgtO4dyKGvQsEZGp2Aef2OWrmx15ptP8AR4+IsD5T5idFshxCmNAmO4nT/JhLFCxRi2fo5qfepi8Cx+gKR7AvptJc6nY6/C3lzstmeIU9gEN3Eqe7W/IoxHijIu/R7Vdr3e/73pohjsBiAY/VR/ET8ssq+4n2oFF4aRSAJpkDMXPNN0io4tAGSItcz8kc9paZaXNc23Q6nTWLEkJqGiaRncN2DxM/rDRLTMxJItaxEO5I57HVWAkuptYLkmzYm7rcvJWPBu0/fU/EQKjbVA2crXawCdfCQdd0Hj2LbUpHvKju7BAqNEzMhzPhvEDVNw3TGoJ9bK6l2WNRjnNNNwBLZaZB+HQx+8nVuy16rG5M9IAkZnNlrm5g4W5tcP8AbdZo9u3UA6lTc0MzFwljiTcET4hEQNtLKJQ7ZVDVZUqvMFrw54a0kh1oyggwJ0/d1W3hxVmSabqjb4bsOczmuqaEDewLAQZm95HojM7DCbuBBvc3H5KzXAP0hVK+Lcww1tTwsL3XOTMWiGiA5wJMdNVrKnfObAq5Xcw3MPQEqFwyfRTcV2Kn2CAMteWm0RYdbi6Oexb23ZWcDzL3c97+aWR273H1S7h0fE/0JC1jwTIy4/g9vZHEa/ayDykkfW+yVPs9i2//ALLTfcSCOV7gpgwjt3PPm9Nc0/fA/wBy2jxcn0ly4/ha4fh9UfHUpO8pEeu6J9kO7m+6o3vd/wD1Efnp5qJUZzq/VbxXIvZi8H6NL3X7w/PJDc0feb81l3U/3590F9H978+6rKf0nGHw1L6gH7Q9/wAUB+Njb5t/8lmHUf3h+fVMOG6/JaRk/Zk4o0LuMN5H3Z/5JruOMH/2b+Kz32Tr8lz7J1WmTIpl67tC3kfcfim/9Rt+6fcKi+ydU0YTqnbJplw7j7Z+F38ySp/s6SVsdMPR7cOLiDQflJMOEGBH7UxuPmjt7Vg6D9kGLSDG8bTAnoVnf+mHH4nC/V39/kj0uGjD+NrmgNB+JkxI2kEH10XirD4ez+30s8L2vBLszoa2m0tu0Gq//uxJAABgQTuSplLtCT4nMcGkiIGgl1ztplM9bLzD/UGioXt/WvG5AtO4aN/oit7QvzEFgLtbudmHL4iYCpccfZDm/R6C/jVQOeQHPBhuWwDYnxD9q87eyjYHHPosjvMwkwx2Zz2S4ujMYzATAvKyNPij3EZXEP018VxaIMH1U6n9oqAOOcixkgwf3riwhOSS6FFt9l/jeP4mP1VJhnR2Z8g88uWI9Sq6rxzGVKj6LqIqMbldAcGOIa6WVHEOPhJaREC2oVTh2EUyarmsdLjBEuguJGnSIC5gqrGVCRVp5nR8bsvw6CN9fmop/C/9NzgqMsBcHDMJLHlpyzfIYsQFNbTb+6Mth0FjAv5LIY/tQ+k+k12SDL3FtxlAcANfvQbclKwnHKtSn3jacgudpJJAJAttpvOi0U12yMX6JXafB1qtSh3WXK17A6co8IcTA3iCbSrTilIOoPaCHEt0teLgQL7RHNZ7HcZqsAe9kBumoaSLR/ZTqXaB27GNOUOkGfiAc08tCCnGaSYpRd0C7CYKoKBlrqcvNogkQCHQ4aQQPRVreNvxOKrUGTYmBI8YpwIdmHhAdsOa0FTjRpZAaZDSTqTcHS50AzC/RU9DEtpValWKeZ5M2YHGTPicLlXKSpCSab9GQ7QYF9OpFQtDzMhoiOcxbWR6KBQwdUsdWYxxp0iA9w0bPPff0lbLF4yi52aoxjzFpaCReQASCVGHHqFMFoovy3nLkDXT+7H1Cir20C1ooOFDPVohgl2dmmtnhx9gCvXncRdtI8hCw/CuN4V9SO7qU+sADrcNsrXiHajCUi2A+oNP1baVzydmdJ84W3HKuyJxy6ND9scdS7+aP6pnfnnPm/8AvZZml21wRdlqU61LmXU6bo9Gkn5IuJ7YYFgs5xPLuHA/MALfyxMsJF93nQfzBN7zy/mWWo/pAolwaW1Gg2zENgdSAZhXo4hTdpUafItKanF9MlxkiUa38PufwTXVOrfn+Cjmu0H4j8l1pDjAzHyj8VaommPfUb94ezvwXDUbrmn/AGuTaVHOXRm8LsvqA0mPePRPfghe/wA1dEMb9pYJ3/2uS+1t5f8AH+6G7DDn9fwXDRbzPsfwTpk6DHFt5f8ABo+pS+2N5E+QaodSnyEnrP4IcHSEfsGix+2DkfkE1+IH3fmFBafn0+SLTE6fT6ItjpBe/wCTR7rqEQefySSyY8Sm4p2+pUzDAHH94gD0hU7u3dSJyUCD0BPrBW4odn/FmJYRvlZlJPnJsm1uy9N7ic0628AiegbyXh5HrYlFhMVSrYV1So1tOo4PyEAAl4HgfTHJp20sdUsbj6NZjWvY1rRBLYJl+hcHOEgHT0V23su0W2PINn18N/VGbwKjuA/aC6fMQPoE1y0JwsoH4sU25qTamcAwQWw0AXJJ2TeDcTqYgMoFohtOWulrQWNZJbIALjlBMGVZ8Y4IHUyzD06XevaQ0l0lrczQ9wJsLO9yhcB4XjcO0Mq0qDg0FrXtc3PHJ8i4gkTM+a18vtEOBmeK8ZpU/gpsNyHBxJjfw3gWM6KP4ajslFjXmAYy7HyG3NbjEYKoQe7w2GkDcsPyy/VQX9ncYQfFRaHbNzW5WYwBV5LW2R466MvV7N1/2nUGADQHxDeMoBV1wXChtPK97m5ZgNa/ISbkmbg89VZcL7IVGTnNMvOjhJgbCMvneVIrdmH28U84mY/3W+aalD6DjLqisxPD6xu14c0XtJjqWn6qHjOCVHtBOlhcnKBpOto5dFoa3Z9ga4NdV7wbZZG2uWbxN1Gw1GswHJRdzNiHbbj89FecWRi12VoouY0MLzUjQucXjLPhyyYDYjRJz3Cuyn3eZoaMzy2BJBLtLWgC/NFxmNNOnAscxOR5Ah0ZnCbRpEcyEXg9VryKr+TnWdmENBcXAi0Wgeiq00LaZ3FcLa1xOQVCQOZA3gAQJvrcqt4g+jSbLqZB5bk8gCrHMymykRWY+pVaCGCAGzFi7MIvOvJMr/rnAENc8fcLXtHrMDzWtxa0TTT2QMNh25QX5Mxg5IBDQdBGs9VmuN1m5zlAaBYAWHoOa9Bqdn2sol7wS4ljQbCCXgANIJtBM7WTa3BqFEvfQaTWqHuwS6QC8hsgO8IO8xsuWSTdI2WlbMPjqdBsEOyvESC6QDaRzEHzWgw/DqncOD6FR7olpAvMWgwLaayFeDiRaQ006caRlkwLbSfVXH2oBoIpugjZpy/IWCUoyQ4uLPMqXZnEucC7DVNebR85W14Zw2m2gW4jClz4MGA46WIcxoKlu4s6G5W0y57srAHkmdyRHwgXPTzVozDw0C5iBMiSeeqj90yv1Z5hSwmIa5gFCu3xNmWOgjMM2aNokraVcAagiWiORqtgeYEjyV0cJ1PuP6pzaB3M+ypOQsYkDhPDKVFuQPDvE4y4uBMxzN0d9Nh0c0Ho4z80epStaZ8x6prKDeR+X9At48sujJwQF2GLdyfz59FAr8YYwxmnn4ZCmcXouFF3dXdFhPW9ucLHtw1dz/HTDd5JDZ6ea18yRk+Ntmno8RzaEkbwwf5CFV4s5pg0nxzGU/IXCuuHcHwlWgW5XU6ob8UgjMQcuctMxO1lk3YytQflc6465mnylJc99FPiotW8Tcf2SJ08Bn2F1XcN4m84zEU2CQ1rC4RYVLh3lILZ6hTBxhwpOqOBhrS487Amb2IWf/R3VbNdz3xUdkMWlwzOL3AHaTdUuRWicGkzWZqnT5JKcAw3FQewXFp5YE4SDUsMGiGgAAbCD7NCd3ci4/ofUJ7qiG7FtBifndeHZ6hxlMz087DlYlPEyRp7ST0G6j1uLU2669ATPoEKpjKXxFgnUEgB0jSCRMopitAeGYpz8RiCRPdmnRsbCGGoYnmanyVuJ5D889lkOzvEXU6uKLxaoe9aIiXQZ8XllC0OA4syqwn4SLOHKRYg8uvRW4slSROYegHkmvrQJJAHUj+qznEMsnLiMTPIObH/ACaqSrjsQ52Wow12gSLEOgdGm5Vrhfsl8nw1WI7S0mGJzX2LfxUU9sqWhD2kjXKCAesG4BWexXBKUyWOYY2Lre5IBuqjF8PcwTSrHlDxE/7tPkt/FCtIy8krplpwf9IVVktxY7wCQHgBtwdHN0LTzAmwsdp7+3XfgNDmsg2yxMdS6JXnn2Go5zpBlphxcYg6weZjkiMwrGODaswbyx1+W4530WdV0jRuzYYKvUdin1WCnka00s72lzSXZXvdTZbO4kAXsI9FbfZ6Rac76pLgQYDR8QiQBpbRZ/g9Gk1wbR4gIm1N7DcnoYg+XJaKvQe5rmuiGixbADnc9ba+kLSLj/pnLI7UweEqnw0aTiNSQCRGpy+G/WVMZjMFhaZqVKtKmCfhaPESLHwi5PosRU4TWzSC1t5BLxMb6SpOE4Yab3PZXa1zmgBzqfeQZ8RAc0joFWkriqFt9l1i+0VDE4qmaYqCjTY4iWkPqVXeFrg28NDS7lqUDiuJAYQ5ttfGwtE6tIc6xcDyVdRY7DU6jmVwKhJc+qWCYN/CJhhnz1iNFX8N4HiMeO8dUOWbPqkw61yCTEfwrOMnFlNJlphuN4doOauTU/dY5rIjRznTJHOYWlPaegygX1MQYFwGyD5NtBKpeH/o6wrf/cYvOfu02kDnff5qxe3D4duXD5gOrW5f+QJTdv2FJFFwHiRxGKqVcOBmENa17hmawxncYNySBp5bLc1HZB4nQfzoIlZOv2hLTdrPYfVoCG3j7X2GZjtnNc6J5FrpkeSvx37Jyr0aerxljdQ8jygfOFzCcbp1HZbtcdAYv0BFp6arG1O0NQGM+hjY/VDf2ked9+TfrCzxrsd/0ej9yfupCkeS8xxPaSo4eJ7v5jdQXcScSXB7p5hx+spqh2z1zuj935Jpp9F5The1NdlRv615bIkFxIj1KvsTxp9SQakjkDA66Ko0yWzZ/aMt82UXkSADpc+V/dRcRUouBzFpHLX2A1WNz8n21ibeye2lP7QHmVdInJsveI8NwWTN3THv2GkGLSSRAVPw5tKk8POGYHAktLahBbIgxMgpjsCQCQb+dvRQhQdmuSio90LZrmcUoESWvB3mP/JJUVOgIEu+iSND2a3EUKwfmZD5EEEtZF7AGCfP0Q6eLxAcc2GbltEVBI5zIhRaJxIeXwXk2GeA1vPK1rvqpLKmJAsyiJ1An3K86jtsnYdmYS6mabpgizj7t2T30QZaJB1nLIHuoIqYiP8AsiP4rJMq4mBBpRtqnsQ7jFIMoOJiwAERBJsI3CoeB8V7iqS6mKjXNIykxLplsGDc3A8xoncfxVXM2nULfveEegn52VZSaTVo5YnvWQXCQDqCekx8lpG1EzdNmnp8EvL5DjchrXQJPwtMxA0FtBe6M7ghjw1XNuCJbpedbbov/wCTu+l/KfxTDh8STPeMn+Gfluoyk/ZeKLzj1HD1cN4Wk1hl0bGbZ3O0SdV5hj8C6S3uqh1IhjjoQNhby3Wvq4rENHiN9vC0z7OkfNDw3FqzzlflaOhexzjqAJgRebE+qcZtaFKN7MtwLhFSsHtrMfSaIyve0tzajKJgm0dFaM7I4WneoG1ToS9pF9rEwVZcQo1wZZTqPN/EAYG9p8otdYzjFSuy7qVZsmfFTflHrotc70Z40aZ+MpUxFFrGfwsa2PZQn8eDSe8Af0IF+qxT+IvOjrFC7z7zlSE0ekYDjGEqWdSDfQx9VbM4Th6gLmCQBqHGNJ+i8vwHEGB0ZhP1V3wxr3VhBaxsG+bxPBnQN23M+yc1GrT2JOV7RecJ7PNxJmqZotIcWffcbtDv3BrG5jax01ao1hgN0tbURtGo8gq3hlQU6bgGlzi4wTZvhABAvrrZV+OpVA+zXkugxlOWTe89VLdIpbDcW4pG0Drv7rI4viBJ/VmR8loqvA31xNWqGiDDAZMzAu2YCLgOzoYfgpHeCHPsLCQY391PlUR4NmCxLyPiIjzU3C4Co9hNJhcQJt56jnYr0DE4OkwOzssTJykBjeUNmfRQMXw9uUZA1wveHkzreD5I/IrpDXDfbPOGYSu93hY8z+6b3hWmG7J4twEsLZ5g281tqWFpAk94WnSA5zbet5ldxeM8Wj3AAmIMaWOYEB2xvdYvlbNMEYut2SrAw6f5fYRKEOzdR1gbDk078+q2rcWWu8OZnTxOBBNrZnDqise54h0wTLJGQmI0ixgwl5GPBGAo9nKjXAuMRDoIINjIHuPlC0JqVHinmDCdLCSZOrg1ogaXVtjjVLgMziQHEibjL+yYEA9NVX0qrqlUUgHPe6wJaAADYkumREjclS5NjxRIwjG2a5wqSYymlmiDoCL/AJ1VlX7MDL4m02lxMEMIc0WuQHkTJGqv+EdnGUGjLLjFyZkm58MaATp6o3EhkblDoDjJsJJHM77bdVKnboHHVmRdw2lTeMsups1c98d4RqSIhrdbBOxNSnUdFKkJgu8GnQOdENtz05XV1T4e1/Ihog8yd2gnQKHxLiLKIJdAmAGf2/quvKtIwcbK48NA+7/Of6U0lW1ONtJJyi6S0/YX6m26fn5JOpqOOL0gRD2kH94a9JKOMRIlmUg75vbQLiOoUFRMdVqMaSxpedgNemu0qUaz5+AEdH/0ICM13l9UiaMacHUbJqtJkg87z09lcY3gw7tvdhzXte17SDMAH94axe4VyQPyPohZPFOa3LUKvI+hYezNVsPXDg1+O8I0ztDHX0lzRB1GytuH4MuyjvzVLp+GCIAkukzAAmeeiuWOaSAWMJ2loPtO6fiOIOYC1sCNdtPIQFcY5dCbaJGC4FSZc5nm3xuJHOzdB7I9djCC0hmU6ggEHzm0LNYjjbud/oqutxNx3+q2XAYvlNAKVSk4hlVr6ZvlcTLZ2B5fRTaOIkHxDrdYx2Kdube51/FScHmddziBO1v8JvhjQLkbLTivZ7CVjmfSZn+8G5XHzLRf1VLS7H4UEt7tgOxyzA8nSJC01DH0csOaY2MwT1sozKVLOcr4JBgGdT1PqNFlhvstv4V+G4VhHONPuKNgJ/VtAImB0mZspLMFh6XhpinTdsAGgxM6eazn2hzKzxWHdAOmbuPhnIdRANzKt8J2hw74pU6jZuLZszhEeEkWuef7J5rGenro0itbAYHsmaT3OZiKsuJJJN5PxGwAvbkrX/SaYBzl9TmXvLgLci6I/FQMdia9I020254s6Q6+hHiiJAkddVdd14Q50MnZ5A9o1StsbpFK7F4anZraRExIbyidJ+ae7jGFmAWAmLtpgx0JG6tIpzBl87Na2/q7122VfjcPhXSHUmtI0I+LzlpFuitQJb+FhgnU3CxD78m2jpr66qRANi286WPl5LPYethg4NZRaHC4dmdIm0uM25WOytKfaWk2zmAbWcZ1i8pS4/g4yLA8PZHiYIjkE2hhWtsAMvIWBPNQHdo6Oa8+hn6rru01CLOPX6KMGXkizNNlyQDyEC39ygswebxP1ggAaNbyH1O8oOF4nTqCWOBPLf2Rc07+n91LTQ00wf8AqDWeGnTmSdfCCbknn/lQ6lTEVWOPhpEtBaY8Qv4p/C26m0qLWwG7XuSTfeSSf8IockMquHPrGnke4NqXghzzAJEQSNbIHaDBVn5TSczwjxBxJe+4OuguOkq9kSJiQbdDzHohtY1nwgAzvJPXmZQtOxNXoz9LieUZcxad5BBm8iD6Kr4h2jDdabX7S8B1uUnRbSpRzNioA/0ED3VBxbs42oP1QykCco0vpHtpot4csb/YxlB1oxjqFNxzSGzeAbCeVklx3BawJApuI5gtj5kFJdeS+mFM1/EO0GFDTDO9dpcdNZN1nv8AVC95huUafE520DzOgjotLgsRhGujusjyY8TS4WtImSArZ/Drfqz3Z5hod5wSfzK4rOtoxeFqVwXBpqCCIhr5PUDQ+ysMPjcc4ABjiRrLcpO95581c0+Bb1H1Khkmz8ovaLmdAN/RAr8FdoymOpedegMu9iIugANN+NaZLA4HYloI3JGU6bJ7+M4qm7/2uYDfY7TAnVXdHBhos5/83T86Jo4c3OH5qkjbO7LpEFo8J9UtCZVDtK7K3Nh6gO4yumZmcxaAQo+L7Th4INOo2QbxABGsiLrTE8iqvtFxHuaD6maCLN0ILiYbIO0m6uM2uhUn2YyrxQ1Kwa0EhoLja89QJsJ5ov28iJFlG7HV297UzkS9hguE5nF2Zw8yrfH1mOOVlMXBOYucSDyjX5haPllFmfjUlobhsW1x/O6n0uIM0nXTrGv0WeoZXftQZ0Bk+8GFOGFeWgtbaZDzYiQWxBA5n6q/NaF46L6nQL7i56fRR8XxEtBzRHIgX2H+UTAOrNAPeNE2hgJPPUwAg4xtISamWqSNHSW9Q6IBPS6LQJGZxZfiz3dHO8g6Nm3R2wB6+aueFdgLB2IfltcNDXOn+PQekqbh8dka3KGsZqGtGUDYeEQCPNNxXaCY8YjQz01Utgky+w1SnhgGUWmNcznOqP6mT9Aq3EY/NO4vfM4udafQaWFlSf6+W5jYg856+EbkKA/iZmwifOBEEAckkiiyr8ZIflbuCAdXERrbyA2Uepxi2XcyCYte4neZlUNTFlzhflPPVWeG4a98x0uRJnY+xTtAQ63EfEWkkWFxHNQMXxEy65JMa3sNual8T4JXDgO6c6TAygn6aeqjt7K4ybYap/xH1ci0KiP/AKg87odSu7mrWh2Ixh/7bWRqHvEidJDZKms/RriSATVpCelQ/wBAjJBTM5Rxb2OBa4gzzK9B7NcdfXpmRL2RPJwMwZ2Nis/V/RxixoabvIkbbSFZdnOF43CF/gouzQD4wdJ0Mjmk2pKgVxZpW8XA+Jrm73HTpbmj08WHCQZCHgq1Z/8A6tKmBuQ/NfoI/qpQww0AjoNFhhRqpnWVU9jhtHX63QH0iNBPqB9UKq9wjKIuJkHTpClxKyJ7qnX8f7IGKo5ovaRI/p5Tt9dEMVOUeuqDWxZDSdgCSegE6KWtjsrMYMryC6i02saeYiQCJdIk+iSy+KrF73OJNzKS28LMcz0YMF7X/PohUMGGGWl3lNj5/VHaE5rVJpZwOXRVnS/XULgvMeRsR9UQU0wAVK4Fi4DzUPG4qoxk02l7vIgRz/wrTKEwUb3ggG1tPeUAZitxStI/V1BpLSDBny9d1n+PNxWIhtOlVc2xLW/ADt8R11tJhemikl3M2H59kLQns8mwnZfiFM5xSLY/fZm05NJnVWVDheKc4Cph6bnG9xlcY+8RYbLfNqhrsvjHUsqEcruykfNTDh7626ae+yvNk4mMZw/EsZDMPSEbBzQZN7uaEhhMRPipsAiZDpi+pb7rZtpX5j19b7plRv8Am3uFDmx4ozn+m1O7GZ1Qk6NY2n57m4tqqyrw1oA76pVBv4IGcXgfCCBotp3U7u6dOosu9z4YbJImAXfUwi2OkZLBcOwboB74Ah3xZg2AbnMwQPUo7+G8NbE3uNX1CAToTeAtC/Bl2zBMEyJnnaI1Ub/QRIMtMOn4IMnkWkQi2FIjDshhnC9O0yC19Rsg6XDr2hGZ2awrRHc07fev5SXHnCld1UBGZ5aByy5fWRPzRH4eTLnOi0CGW8jH9UthSIQdhaX7LBv4ac79AYXP9WoO+DMY+412vWB9UXF8IzOkGRa5v0jLI3vJQ3PewkU2spgj9oCCfIHMN/dIZEPH6Tn5WuqS0gXzkGZBFrCIgolSu95cKFOxbDqktD5P8RGnO6VSjUeDmLMsCCZYJJkTmF/qpOEwHhlwpuMyMsxy3s7zsigKClwNmbK6u0EwCMz3kwLtLzaY626Kyw9ajhwYq1X5T8OZ5bYREmx85TuIF5cBNRsH9lgcNDaMsRpc/JVnE8XVplrQ61jakW7HWSRN/WEAW/8A1BQLmgtNTkbESRIAL/yFPGR7Qe6bzaMzNNiCNFV8D4g0uyVBTFSPCQAHOHIiLOV+0Afm6YmR6VBg+GGuNy2Zg79JTjhp0NvzuCi1Bzt6IMZYkSOZ/wAIAacEBo4epXMhmNfJFNSRcD629guGpNpj88igZCr4VrtRlPPSPdVHEQ6kQD4g6dRqN1ofFtH9Pkqfi/Ds7i7MASAGgza0W2uYTjV7FK6MfVwjZOXTa6Su29kXm7teht0+SS6Ml9MKZq20jy+aQa4aAHzMf0VPxPhNKmBUDKs6AUzB9pgI/A3MMgNrjSS92a+4hp8P0XMdA+ucXnaWtpZd25ne+aNfRWVEkjxjKeQdm9jAT6lKYgkc7A/P/Krs5Di04m42dTaAeswJ8wUxWWIYBunjzSZcC/8AdCr97I7sMI3zFwP/ABaUATKTkTLO5VDxPjLqTbshxkAyInYjePMLP4PiWMqOgPqAQSCAwgnkbcrpWFG87pMewrFjGcTdADXNI3FNkE+ZtEQVbYHH42m39fTY7mQWtLeersrvkmBdkc1yFEPaahaarQeTnN5+3zUyhjm1GywtcDuIP0SAbHmnQoeMxdUEtp0wTGpJAnba/uqWrwjiLzP2tjNLNEhvOBlugdGoFNOIG8qt4XhMQxsV67aul+7LTG8+KD7e6scg5piGuboLQuC1hunj3Qar9nMcQeQSAQoj8mPpsnNpgX3XWtDRAEfnqkEABq02v6jcEWPuuuzaNyhses+WkJzmpmUC++nVAAKlOtmaWuBbPiFha1rg9eSk4ikHCCJAOmx/FDc/kY5JzHdZ9EqGNo4NjPhY1v8AC0D6IpqkJj39b/NMeRqf7IoQ4vB1QfsrSZi/MEg+t053QpocRFvZFAGc7oECsyfhe5h5gZvYFGbHRIgICyFQwhBdmquqA7Pa2R1BAFukLtXDnLLCJP7R0ienRSjpCTAOaQyEcE37zvcfgkpsDkknYbIXH3RTJGs6onCzNME6pJJvsF/yWaBjKQLZIBI0MXHkdl1JAiqr13BtnH3PIql4Ji3yBndEC0mLm9kkkhmvLAYkSjtEaLqSEJgsXUIYYJXl9fiVX7Sf1tTV37bvxXElQg/DMS/wuzOkzJkyYfaTur/s/VJxFyT5mUkkAayfEiPSSUoY1i4dfzzXUlQHapt6f0WVr4p/24NzOy5Jyycs2vGi6kpYzQYEeBvr/wDIor0kkxHBuut0SSTAERr+dwg4R0tv1+pSSQA4nX0+pRkkkANhEA8SSSAIztT+eahYuwqHcMMdPJJJIljKNd2Q+I7blPpvMa/mV1JMaGNceaSSSBn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UEhQWFRUWFxcXGBgYGBgYFhUXFxQXFBQVFRgYHSYeGBkjGRQUHy8gJScpLCwsFx8xNTAqNSYrLCkBCQoKDgwOFw8PGiocHBwsKSksKSwpKSkpKSkpLCkpLCkpKSkpKSkpKSkpLCwsKSkpLCwsLCwpKSwpKSwsLCksKf/AABEIAMIBAwMBIgACEQEDEQH/xAAbAAABBQEBAAAAAAAAAAAAAAADAAIEBQYBB//EAEMQAAEDAgQDBgMECQMDBAMAAAEAAhEDIQQSMUEFUWEGEyJxgZEyobEUUtHwByNCYnKSweHxFYKiFkPSMzSy8iREU//EABoBAAMBAQEBAAAAAAAAAAAAAAABAgMEBQb/xAAkEQACAgICAwACAwEAAAAAAAAAAQIREiEDMRNBURQiBGGBMv/aAAwDAQACEQMRAD8A2crvquApw9F9AeOcjqU2ETJ5JCn1CLChiUondjml3YTtBQyV2UQUxzXe6HNTYYgvdIhG7oLophLIMSPCWVSO7CRpjknkFMjwlCkCmF0NCMgwI4BXMhUrKEoCWQ8ERcqXdqTASkJ5CxRFypZVJkJSOSMv6DEjBq53akZgkXhPIWIAsK4KZR84XC8IthSByVz1Ty5LOE7CkDPmuBELwuSmJpA5K5nKIuFvRAqQw1kw1Ci5eiaW9E9CpApKSJISVWFILCUIgYu5SsrNAYanZE6CugHmlYhvd9UsifB5pZTzSsQ3Iu5PJPCUIsLYzuz0SyFEhdASsLYKCllKKkix7BZSuQUZKUWK2BkrkI6UIsYBItPVHXE7EBg8kg1GSRYDAOiXdp2VKEWFDe6CXdBOhKEWFDDRC4aARIXCEWFAzRCXdJ0JEJ2KhncrndIkLkpgD7nquGgiZlzMmFDPs6SfKSLChUcQx4lr2u0uCDrpoiALx+jUM+F4IMjceh5otMVWxDyP4TbyuvK/N/o7vAeuZUwYhmbLmBcNswn21XltWrVA1J3jMRHtqoj2EjSPQEfMKfzr9E+E9ildC8gpVXCzqh9XGIm0TppspLeKOaPC94/hc4T8wq/N3VB4T1bMukheVf8AUVXetVl1ozOFhsJsnDjNQgtbVeBrBc6/ufJN/wAxfBeJnqdk11Zo1IHnH9V5a7E1X0yO/MEXBLjG2riotOnEeIRzMmbxY3hL81fB+E9RxHGaLDDqjQfOfeNFwcbowD3jROk2+RXmlJ4F2vbeRoPIzdHqODvidPt0FoEqPzf6H4V9PQ6vHaDdarPIOk+wkqvq9s6QjK1zhuZDY99SsQ99PZ153JA+i6Hm4ix5G3U3glRL+ZN9AuGK7Nr/ANb0Ilwe0TH7J+QdKssNxyjUALKrDNoLgDPIg3BXljgMtwDGsHryPmmimHTsem3otIfyJLsT4k+j2LMlK8pwPG8TSADKjo0gw4eztPRavhXbym8NFdppui7oOSef3mjzXVHni+zOXE0aqV3Mo9DFNfdj2v8A4SDrpoildCaZkOlJMSTFYQlNJXE0p0DHpsLkrhQKzpXFwhchOgOlcsuEriqhHUpXCuIA7ISXF1FAVmB7JUqGbIxzZj7ziIPhguEH1jzUip2dJ0DXQTGZo97C17Qrt1U8x7/gAl3v7w9wvnXs92jMM7GZ2nNTY0nX7odrLS2NfQplf9HrchytJm5bmMi+x5+oWnNcff8A+X4Nsm18XDSQ4khpygHUxYTG5SoVIyjuwBj/ANOdIh8CdwdR63QHfo+cDLWOFvvg7ctNVG4XjeJU8TSqV2vcx2YVAPEWtyuLRAIGYviNbHVbqlxZjgDDxI0MgtO4dyKGvQsEZGp2Aef2OWrmx15ptP8AR4+IsD5T5idFshxCmNAmO4nT/JhLFCxRi2fo5qfepi8Cx+gKR7AvptJc6nY6/C3lzstmeIU9gEN3Eqe7W/IoxHijIu/R7Vdr3e/73pohjsBiAY/VR/ET8ssq+4n2oFF4aRSAJpkDMXPNN0io4tAGSItcz8kc9paZaXNc23Q6nTWLEkJqGiaRncN2DxM/rDRLTMxJItaxEO5I57HVWAkuptYLkmzYm7rcvJWPBu0/fU/EQKjbVA2crXawCdfCQdd0Hj2LbUpHvKju7BAqNEzMhzPhvEDVNw3TGoJ9bK6l2WNRjnNNNwBLZaZB+HQx+8nVuy16rG5M9IAkZnNlrm5g4W5tcP8AbdZo9u3UA6lTc0MzFwljiTcET4hEQNtLKJQ7ZVDVZUqvMFrw54a0kh1oyggwJ0/d1W3hxVmSabqjb4bsOczmuqaEDewLAQZm95HojM7DCbuBBvc3H5KzXAP0hVK+Lcww1tTwsL3XOTMWiGiA5wJMdNVrKnfObAq5Xcw3MPQEqFwyfRTcV2Kn2CAMteWm0RYdbi6Oexb23ZWcDzL3c97+aWR273H1S7h0fE/0JC1jwTIy4/g9vZHEa/ayDykkfW+yVPs9i2//ALLTfcSCOV7gpgwjt3PPm9Nc0/fA/wBy2jxcn0ly4/ha4fh9UfHUpO8pEeu6J9kO7m+6o3vd/wD1Efnp5qJUZzq/VbxXIvZi8H6NL3X7w/PJDc0feb81l3U/3590F9H978+6rKf0nGHw1L6gH7Q9/wAUB+Njb5t/8lmHUf3h+fVMOG6/JaRk/Zk4o0LuMN5H3Z/5JruOMH/2b+Kz32Tr8lz7J1WmTIpl67tC3kfcfim/9Rt+6fcKi+ydU0YTqnbJplw7j7Z+F38ySp/s6SVsdMPR7cOLiDQflJMOEGBH7UxuPmjt7Vg6D9kGLSDG8bTAnoVnf+mHH4nC/V39/kj0uGjD+NrmgNB+JkxI2kEH10XirD4ez+30s8L2vBLszoa2m0tu0Gq//uxJAABgQTuSplLtCT4nMcGkiIGgl1ztplM9bLzD/UGioXt/WvG5AtO4aN/oit7QvzEFgLtbudmHL4iYCpccfZDm/R6C/jVQOeQHPBhuWwDYnxD9q87eyjYHHPosjvMwkwx2Zz2S4ujMYzATAvKyNPij3EZXEP018VxaIMH1U6n9oqAOOcixkgwf3riwhOSS6FFt9l/jeP4mP1VJhnR2Z8g88uWI9Sq6rxzGVKj6LqIqMbldAcGOIa6WVHEOPhJaREC2oVTh2EUyarmsdLjBEuguJGnSIC5gqrGVCRVp5nR8bsvw6CN9fmop/C/9NzgqMsBcHDMJLHlpyzfIYsQFNbTb+6Mth0FjAv5LIY/tQ+k+k12SDL3FtxlAcANfvQbclKwnHKtSn3jacgudpJJAJAttpvOi0U12yMX6JXafB1qtSh3WXK17A6co8IcTA3iCbSrTilIOoPaCHEt0teLgQL7RHNZ7HcZqsAe9kBumoaSLR/ZTqXaB27GNOUOkGfiAc08tCCnGaSYpRd0C7CYKoKBlrqcvNogkQCHQ4aQQPRVreNvxOKrUGTYmBI8YpwIdmHhAdsOa0FTjRpZAaZDSTqTcHS50AzC/RU9DEtpValWKeZ5M2YHGTPicLlXKSpCSab9GQ7QYF9OpFQtDzMhoiOcxbWR6KBQwdUsdWYxxp0iA9w0bPPff0lbLF4yi52aoxjzFpaCReQASCVGHHqFMFoovy3nLkDXT+7H1Cir20C1ooOFDPVohgl2dmmtnhx9gCvXncRdtI8hCw/CuN4V9SO7qU+sADrcNsrXiHajCUi2A+oNP1baVzydmdJ84W3HKuyJxy6ND9scdS7+aP6pnfnnPm/8AvZZml21wRdlqU61LmXU6bo9Gkn5IuJ7YYFgs5xPLuHA/MALfyxMsJF93nQfzBN7zy/mWWo/pAolwaW1Gg2zENgdSAZhXo4hTdpUafItKanF9MlxkiUa38PufwTXVOrfn+Cjmu0H4j8l1pDjAzHyj8VaommPfUb94ezvwXDUbrmn/AGuTaVHOXRm8LsvqA0mPePRPfghe/wA1dEMb9pYJ3/2uS+1t5f8AH+6G7DDn9fwXDRbzPsfwTpk6DHFt5f8ABo+pS+2N5E+QaodSnyEnrP4IcHSEfsGix+2DkfkE1+IH3fmFBafn0+SLTE6fT6ItjpBe/wCTR7rqEQefySSyY8Sm4p2+pUzDAHH94gD0hU7u3dSJyUCD0BPrBW4odn/FmJYRvlZlJPnJsm1uy9N7ic0628AiegbyXh5HrYlFhMVSrYV1So1tOo4PyEAAl4HgfTHJp20sdUsbj6NZjWvY1rRBLYJl+hcHOEgHT0V23su0W2PINn18N/VGbwKjuA/aC6fMQPoE1y0JwsoH4sU25qTamcAwQWw0AXJJ2TeDcTqYgMoFohtOWulrQWNZJbIALjlBMGVZ8Y4IHUyzD06XevaQ0l0lrczQ9wJsLO9yhcB4XjcO0Mq0qDg0FrXtc3PHJ8i4gkTM+a18vtEOBmeK8ZpU/gpsNyHBxJjfw3gWM6KP4ajslFjXmAYy7HyG3NbjEYKoQe7w2GkDcsPyy/VQX9ncYQfFRaHbNzW5WYwBV5LW2R466MvV7N1/2nUGADQHxDeMoBV1wXChtPK97m5ZgNa/ISbkmbg89VZcL7IVGTnNMvOjhJgbCMvneVIrdmH28U84mY/3W+aalD6DjLqisxPD6xu14c0XtJjqWn6qHjOCVHtBOlhcnKBpOto5dFoa3Z9ga4NdV7wbZZG2uWbxN1Gw1GswHJRdzNiHbbj89FecWRi12VoouY0MLzUjQucXjLPhyyYDYjRJz3Cuyn3eZoaMzy2BJBLtLWgC/NFxmNNOnAscxOR5Ah0ZnCbRpEcyEXg9VryKr+TnWdmENBcXAi0Wgeiq00LaZ3FcLa1xOQVCQOZA3gAQJvrcqt4g+jSbLqZB5bk8gCrHMymykRWY+pVaCGCAGzFi7MIvOvJMr/rnAENc8fcLXtHrMDzWtxa0TTT2QMNh25QX5Mxg5IBDQdBGs9VmuN1m5zlAaBYAWHoOa9Bqdn2sol7wS4ljQbCCXgANIJtBM7WTa3BqFEvfQaTWqHuwS6QC8hsgO8IO8xsuWSTdI2WlbMPjqdBsEOyvESC6QDaRzEHzWgw/DqncOD6FR7olpAvMWgwLaayFeDiRaQ006caRlkwLbSfVXH2oBoIpugjZpy/IWCUoyQ4uLPMqXZnEucC7DVNebR85W14Zw2m2gW4jClz4MGA46WIcxoKlu4s6G5W0y57srAHkmdyRHwgXPTzVozDw0C5iBMiSeeqj90yv1Z5hSwmIa5gFCu3xNmWOgjMM2aNokraVcAagiWiORqtgeYEjyV0cJ1PuP6pzaB3M+ypOQsYkDhPDKVFuQPDvE4y4uBMxzN0d9Nh0c0Ho4z80epStaZ8x6prKDeR+X9At48sujJwQF2GLdyfz59FAr8YYwxmnn4ZCmcXouFF3dXdFhPW9ucLHtw1dz/HTDd5JDZ6ea18yRk+Ntmno8RzaEkbwwf5CFV4s5pg0nxzGU/IXCuuHcHwlWgW5XU6ob8UgjMQcuctMxO1lk3YytQflc6465mnylJc99FPiotW8Tcf2SJ08Bn2F1XcN4m84zEU2CQ1rC4RYVLh3lILZ6hTBxhwpOqOBhrS487Amb2IWf/R3VbNdz3xUdkMWlwzOL3AHaTdUuRWicGkzWZqnT5JKcAw3FQewXFp5YE4SDUsMGiGgAAbCD7NCd3ci4/ofUJ7qiG7FtBifndeHZ6hxlMz087DlYlPEyRp7ST0G6j1uLU2669ATPoEKpjKXxFgnUEgB0jSCRMopitAeGYpz8RiCRPdmnRsbCGGoYnmanyVuJ5D889lkOzvEXU6uKLxaoe9aIiXQZ8XllC0OA4syqwn4SLOHKRYg8uvRW4slSROYegHkmvrQJJAHUj+qznEMsnLiMTPIObH/ACaqSrjsQ52Wow12gSLEOgdGm5Vrhfsl8nw1WI7S0mGJzX2LfxUU9sqWhD2kjXKCAesG4BWexXBKUyWOYY2Lre5IBuqjF8PcwTSrHlDxE/7tPkt/FCtIy8krplpwf9IVVktxY7wCQHgBtwdHN0LTzAmwsdp7+3XfgNDmsg2yxMdS6JXnn2Go5zpBlphxcYg6weZjkiMwrGODaswbyx1+W4530WdV0jRuzYYKvUdin1WCnka00s72lzSXZXvdTZbO4kAXsI9FbfZ6Rac76pLgQYDR8QiQBpbRZ/g9Gk1wbR4gIm1N7DcnoYg+XJaKvQe5rmuiGixbADnc9ba+kLSLj/pnLI7UweEqnw0aTiNSQCRGpy+G/WVMZjMFhaZqVKtKmCfhaPESLHwi5PosRU4TWzSC1t5BLxMb6SpOE4Yab3PZXa1zmgBzqfeQZ8RAc0joFWkriqFt9l1i+0VDE4qmaYqCjTY4iWkPqVXeFrg28NDS7lqUDiuJAYQ5ttfGwtE6tIc6xcDyVdRY7DU6jmVwKhJc+qWCYN/CJhhnz1iNFX8N4HiMeO8dUOWbPqkw61yCTEfwrOMnFlNJlphuN4doOauTU/dY5rIjRznTJHOYWlPaegygX1MQYFwGyD5NtBKpeH/o6wrf/cYvOfu02kDnff5qxe3D4duXD5gOrW5f+QJTdv2FJFFwHiRxGKqVcOBmENa17hmawxncYNySBp5bLc1HZB4nQfzoIlZOv2hLTdrPYfVoCG3j7X2GZjtnNc6J5FrpkeSvx37Jyr0aerxljdQ8jygfOFzCcbp1HZbtcdAYv0BFp6arG1O0NQGM+hjY/VDf2ked9+TfrCzxrsd/0ej9yfupCkeS8xxPaSo4eJ7v5jdQXcScSXB7p5hx+spqh2z1zuj935Jpp9F5The1NdlRv615bIkFxIj1KvsTxp9SQakjkDA66Ko0yWzZ/aMt82UXkSADpc+V/dRcRUouBzFpHLX2A1WNz8n21ibeye2lP7QHmVdInJsveI8NwWTN3THv2GkGLSSRAVPw5tKk8POGYHAktLahBbIgxMgpjsCQCQb+dvRQhQdmuSio90LZrmcUoESWvB3mP/JJUVOgIEu+iSND2a3EUKwfmZD5EEEtZF7AGCfP0Q6eLxAcc2GbltEVBI5zIhRaJxIeXwXk2GeA1vPK1rvqpLKmJAsyiJ1An3K86jtsnYdmYS6mabpgizj7t2T30QZaJB1nLIHuoIqYiP8AsiP4rJMq4mBBpRtqnsQ7jFIMoOJiwAERBJsI3CoeB8V7iqS6mKjXNIykxLplsGDc3A8xoncfxVXM2nULfveEegn52VZSaTVo5YnvWQXCQDqCekx8lpG1EzdNmnp8EvL5DjchrXQJPwtMxA0FtBe6M7ghjw1XNuCJbpedbbov/wCTu+l/KfxTDh8STPeMn+Gfluoyk/ZeKLzj1HD1cN4Wk1hl0bGbZ3O0SdV5hj8C6S3uqh1IhjjoQNhby3Wvq4rENHiN9vC0z7OkfNDw3FqzzlflaOhexzjqAJgRebE+qcZtaFKN7MtwLhFSsHtrMfSaIyve0tzajKJgm0dFaM7I4WneoG1ToS9pF9rEwVZcQo1wZZTqPN/EAYG9p8otdYzjFSuy7qVZsmfFTflHrotc70Z40aZ+MpUxFFrGfwsa2PZQn8eDSe8Af0IF+qxT+IvOjrFC7z7zlSE0ekYDjGEqWdSDfQx9VbM4Th6gLmCQBqHGNJ+i8vwHEGB0ZhP1V3wxr3VhBaxsG+bxPBnQN23M+yc1GrT2JOV7RecJ7PNxJmqZotIcWffcbtDv3BrG5jax01ao1hgN0tbURtGo8gq3hlQU6bgGlzi4wTZvhABAvrrZV+OpVA+zXkugxlOWTe89VLdIpbDcW4pG0Drv7rI4viBJ/VmR8loqvA31xNWqGiDDAZMzAu2YCLgOzoYfgpHeCHPsLCQY391PlUR4NmCxLyPiIjzU3C4Co9hNJhcQJt56jnYr0DE4OkwOzssTJykBjeUNmfRQMXw9uUZA1wveHkzreD5I/IrpDXDfbPOGYSu93hY8z+6b3hWmG7J4twEsLZ5g281tqWFpAk94WnSA5zbet5ldxeM8Wj3AAmIMaWOYEB2xvdYvlbNMEYut2SrAw6f5fYRKEOzdR1gbDk078+q2rcWWu8OZnTxOBBNrZnDqise54h0wTLJGQmI0ixgwl5GPBGAo9nKjXAuMRDoIINjIHuPlC0JqVHinmDCdLCSZOrg1ogaXVtjjVLgMziQHEibjL+yYEA9NVX0qrqlUUgHPe6wJaAADYkumREjclS5NjxRIwjG2a5wqSYymlmiDoCL/AJ1VlX7MDL4m02lxMEMIc0WuQHkTJGqv+EdnGUGjLLjFyZkm58MaATp6o3EhkblDoDjJsJJHM77bdVKnboHHVmRdw2lTeMsups1c98d4RqSIhrdbBOxNSnUdFKkJgu8GnQOdENtz05XV1T4e1/Ihog8yd2gnQKHxLiLKIJdAmAGf2/quvKtIwcbK48NA+7/Of6U0lW1ONtJJyi6S0/YX6m26fn5JOpqOOL0gRD2kH94a9JKOMRIlmUg75vbQLiOoUFRMdVqMaSxpedgNemu0qUaz5+AEdH/0ICM13l9UiaMacHUbJqtJkg87z09lcY3gw7tvdhzXte17SDMAH94axe4VyQPyPohZPFOa3LUKvI+hYezNVsPXDg1+O8I0ztDHX0lzRB1GytuH4MuyjvzVLp+GCIAkukzAAmeeiuWOaSAWMJ2loPtO6fiOIOYC1sCNdtPIQFcY5dCbaJGC4FSZc5nm3xuJHOzdB7I9djCC0hmU6ggEHzm0LNYjjbud/oqutxNx3+q2XAYvlNAKVSk4hlVr6ZvlcTLZ2B5fRTaOIkHxDrdYx2Kdube51/FScHmddziBO1v8JvhjQLkbLTivZ7CVjmfSZn+8G5XHzLRf1VLS7H4UEt7tgOxyzA8nSJC01DH0csOaY2MwT1sozKVLOcr4JBgGdT1PqNFlhvstv4V+G4VhHONPuKNgJ/VtAImB0mZspLMFh6XhpinTdsAGgxM6eazn2hzKzxWHdAOmbuPhnIdRANzKt8J2hw74pU6jZuLZszhEeEkWuef7J5rGenro0itbAYHsmaT3OZiKsuJJJN5PxGwAvbkrX/SaYBzl9TmXvLgLci6I/FQMdia9I020254s6Q6+hHiiJAkddVdd14Q50MnZ5A9o1StsbpFK7F4anZraRExIbyidJ+ae7jGFmAWAmLtpgx0JG6tIpzBl87Na2/q7122VfjcPhXSHUmtI0I+LzlpFuitQJb+FhgnU3CxD78m2jpr66qRANi286WPl5LPYethg4NZRaHC4dmdIm0uM25WOytKfaWk2zmAbWcZ1i8pS4/g4yLA8PZHiYIjkE2hhWtsAMvIWBPNQHdo6Oa8+hn6rru01CLOPX6KMGXkizNNlyQDyEC39ygswebxP1ggAaNbyH1O8oOF4nTqCWOBPLf2Rc07+n91LTQ00wf8AqDWeGnTmSdfCCbknn/lQ6lTEVWOPhpEtBaY8Qv4p/C26m0qLWwG7XuSTfeSSf8IockMquHPrGnke4NqXghzzAJEQSNbIHaDBVn5TSczwjxBxJe+4OuguOkq9kSJiQbdDzHohtY1nwgAzvJPXmZQtOxNXoz9LieUZcxad5BBm8iD6Kr4h2jDdabX7S8B1uUnRbSpRzNioA/0ED3VBxbs42oP1QykCco0vpHtpot4csb/YxlB1oxjqFNxzSGzeAbCeVklx3BawJApuI5gtj5kFJdeS+mFM1/EO0GFDTDO9dpcdNZN1nv8AVC95huUafE520DzOgjotLgsRhGujusjyY8TS4WtImSArZ/Drfqz3Z5hod5wSfzK4rOtoxeFqVwXBpqCCIhr5PUDQ+ysMPjcc4ABjiRrLcpO95581c0+Bb1H1Khkmz8ovaLmdAN/RAr8FdoymOpedegMu9iIugANN+NaZLA4HYloI3JGU6bJ7+M4qm7/2uYDfY7TAnVXdHBhos5/83T86Jo4c3OH5qkjbO7LpEFo8J9UtCZVDtK7K3Nh6gO4yumZmcxaAQo+L7Th4INOo2QbxABGsiLrTE8iqvtFxHuaD6maCLN0ILiYbIO0m6uM2uhUn2YyrxQ1Kwa0EhoLja89QJsJ5ov28iJFlG7HV297UzkS9hguE5nF2Zw8yrfH1mOOVlMXBOYucSDyjX5haPllFmfjUlobhsW1x/O6n0uIM0nXTrGv0WeoZXftQZ0Bk+8GFOGFeWgtbaZDzYiQWxBA5n6q/NaF46L6nQL7i56fRR8XxEtBzRHIgX2H+UTAOrNAPeNE2hgJPPUwAg4xtISamWqSNHSW9Q6IBPS6LQJGZxZfiz3dHO8g6Nm3R2wB6+aueFdgLB2IfltcNDXOn+PQekqbh8dka3KGsZqGtGUDYeEQCPNNxXaCY8YjQz01Utgky+w1SnhgGUWmNcznOqP6mT9Aq3EY/NO4vfM4udafQaWFlSf6+W5jYg856+EbkKA/iZmwifOBEEAckkiiyr8ZIflbuCAdXERrbyA2Uepxi2XcyCYte4neZlUNTFlzhflPPVWeG4a98x0uRJnY+xTtAQ63EfEWkkWFxHNQMXxEy65JMa3sNual8T4JXDgO6c6TAygn6aeqjt7K4ybYap/xH1ci0KiP/AKg87odSu7mrWh2Ixh/7bWRqHvEidJDZKms/RriSATVpCelQ/wBAjJBTM5Rxb2OBa4gzzK9B7NcdfXpmRL2RPJwMwZ2Nis/V/RxixoabvIkbbSFZdnOF43CF/gouzQD4wdJ0Mjmk2pKgVxZpW8XA+Jrm73HTpbmj08WHCQZCHgq1Z/8A6tKmBuQ/NfoI/qpQww0AjoNFhhRqpnWVU9jhtHX63QH0iNBPqB9UKq9wjKIuJkHTpClxKyJ7qnX8f7IGKo5ovaRI/p5Tt9dEMVOUeuqDWxZDSdgCSegE6KWtjsrMYMryC6i02saeYiQCJdIk+iSy+KrF73OJNzKS28LMcz0YMF7X/PohUMGGGWl3lNj5/VHaE5rVJpZwOXRVnS/XULgvMeRsR9UQU0wAVK4Fi4DzUPG4qoxk02l7vIgRz/wrTKEwUb3ggG1tPeUAZitxStI/V1BpLSDBny9d1n+PNxWIhtOlVc2xLW/ADt8R11tJhemikl3M2H59kLQns8mwnZfiFM5xSLY/fZm05NJnVWVDheKc4Cph6bnG9xlcY+8RYbLfNqhrsvjHUsqEcruykfNTDh7626ae+yvNk4mMZw/EsZDMPSEbBzQZN7uaEhhMRPipsAiZDpi+pb7rZtpX5j19b7plRv8Am3uFDmx4ozn+m1O7GZ1Qk6NY2n57m4tqqyrw1oA76pVBv4IGcXgfCCBotp3U7u6dOosu9z4YbJImAXfUwi2OkZLBcOwboB74Ah3xZg2AbnMwQPUo7+G8NbE3uNX1CAToTeAtC/Bl2zBMEyJnnaI1Ub/QRIMtMOn4IMnkWkQi2FIjDshhnC9O0yC19Rsg6XDr2hGZ2awrRHc07fev5SXHnCld1UBGZ5aByy5fWRPzRH4eTLnOi0CGW8jH9UthSIQdhaX7LBv4ac79AYXP9WoO+DMY+412vWB9UXF8IzOkGRa5v0jLI3vJQ3PewkU2spgj9oCCfIHMN/dIZEPH6Tn5WuqS0gXzkGZBFrCIgolSu95cKFOxbDqktD5P8RGnO6VSjUeDmLMsCCZYJJkTmF/qpOEwHhlwpuMyMsxy3s7zsigKClwNmbK6u0EwCMz3kwLtLzaY626Kyw9ajhwYq1X5T8OZ5bYREmx85TuIF5cBNRsH9lgcNDaMsRpc/JVnE8XVplrQ61jakW7HWSRN/WEAW/8A1BQLmgtNTkbESRIAL/yFPGR7Qe6bzaMzNNiCNFV8D4g0uyVBTFSPCQAHOHIiLOV+0Afm6YmR6VBg+GGuNy2Zg79JTjhp0NvzuCi1Bzt6IMZYkSOZ/wAIAacEBo4epXMhmNfJFNSRcD629guGpNpj88igZCr4VrtRlPPSPdVHEQ6kQD4g6dRqN1ofFtH9Pkqfi/Ds7i7MASAGgza0W2uYTjV7FK6MfVwjZOXTa6Su29kXm7teht0+SS6Ml9MKZq20jy+aQa4aAHzMf0VPxPhNKmBUDKs6AUzB9pgI/A3MMgNrjSS92a+4hp8P0XMdA+ucXnaWtpZd25ne+aNfRWVEkjxjKeQdm9jAT6lKYgkc7A/P/Krs5Di04m42dTaAeswJ8wUxWWIYBunjzSZcC/8AdCr97I7sMI3zFwP/ABaUATKTkTLO5VDxPjLqTbshxkAyInYjePMLP4PiWMqOgPqAQSCAwgnkbcrpWFG87pMewrFjGcTdADXNI3FNkE+ZtEQVbYHH42m39fTY7mQWtLeersrvkmBdkc1yFEPaahaarQeTnN5+3zUyhjm1GywtcDuIP0SAbHmnQoeMxdUEtp0wTGpJAnba/uqWrwjiLzP2tjNLNEhvOBlugdGoFNOIG8qt4XhMQxsV67aul+7LTG8+KD7e6scg5piGuboLQuC1hunj3Qar9nMcQeQSAQoj8mPpsnNpgX3XWtDRAEfnqkEABq02v6jcEWPuuuzaNyhses+WkJzmpmUC++nVAAKlOtmaWuBbPiFha1rg9eSk4ikHCCJAOmx/FDc/kY5JzHdZ9EqGNo4NjPhY1v8AC0D6IpqkJj39b/NMeRqf7IoQ4vB1QfsrSZi/MEg+t053QpocRFvZFAGc7oECsyfhe5h5gZvYFGbHRIgICyFQwhBdmquqA7Pa2R1BAFukLtXDnLLCJP7R0ienRSjpCTAOaQyEcE37zvcfgkpsDkknYbIXH3RTJGs6onCzNME6pJJvsF/yWaBjKQLZIBI0MXHkdl1JAiqr13BtnH3PIql4Ji3yBndEC0mLm9kkkhmvLAYkSjtEaLqSEJgsXUIYYJXl9fiVX7Sf1tTV37bvxXElQg/DMS/wuzOkzJkyYfaTur/s/VJxFyT5mUkkAayfEiPSSUoY1i4dfzzXUlQHapt6f0WVr4p/24NzOy5Jyycs2vGi6kpYzQYEeBvr/wDIor0kkxHBuut0SSTAERr+dwg4R0tv1+pSSQA4nX0+pRkkkANhEA8SSSAIztT+eahYuwqHcMMdPJJJIljKNd2Q+I7blPpvMa/mV1JMaGNceaSSSBn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hQWFRUWFxcXGBgYGBgYFhUXFxQXFBQVFRgYHSYeGBkjGRQUHy8gJScpLCwsFx8xNTAqNSYrLCkBCQoKDgwOFw8PGiocHBwsKSksKSwpKSkpKSkpLCkpLCkpKSkpKSkpKSkpLCwsKSkpLCwsLCwpKSwpKSwsLCksKf/AABEIAMIBAwMBIgACEQEDEQH/xAAbAAABBQEBAAAAAAAAAAAAAAADAAIEBQYBB//EAEMQAAEDAgQDBgMECQMDBAMAAAEAAhEDIQQSMUEFUWEGEyJxgZEyobEUUtHwByNCYnKSweHxFYKiFkPSMzSy8iREU//EABoBAAMBAQEBAAAAAAAAAAAAAAABAgMEBQb/xAAkEQACAgICAwACAwEAAAAAAAAAAQIREiEDMRNBURQiBGGBMv/aAAwDAQACEQMRAD8A2crvquApw9F9AeOcjqU2ETJ5JCn1CLChiUondjml3YTtBQyV2UQUxzXe6HNTYYgvdIhG7oLophLIMSPCWVSO7CRpjknkFMjwlCkCmF0NCMgwI4BXMhUrKEoCWQ8ERcqXdqTASkJ5CxRFypZVJkJSOSMv6DEjBq53akZgkXhPIWIAsK4KZR84XC8IthSByVz1Ty5LOE7CkDPmuBELwuSmJpA5K5nKIuFvRAqQw1kw1Ci5eiaW9E9CpApKSJISVWFILCUIgYu5SsrNAYanZE6CugHmlYhvd9UsifB5pZTzSsQ3Iu5PJPCUIsLYzuz0SyFEhdASsLYKCllKKkix7BZSuQUZKUWK2BkrkI6UIsYBItPVHXE7EBg8kg1GSRYDAOiXdp2VKEWFDe6CXdBOhKEWFDDRC4aARIXCEWFAzRCXdJ0JEJ2KhncrndIkLkpgD7nquGgiZlzMmFDPs6SfKSLChUcQx4lr2u0uCDrpoiALx+jUM+F4IMjceh5otMVWxDyP4TbyuvK/N/o7vAeuZUwYhmbLmBcNswn21XltWrVA1J3jMRHtqoj2EjSPQEfMKfzr9E+E9ildC8gpVXCzqh9XGIm0TppspLeKOaPC94/hc4T8wq/N3VB4T1bMukheVf8AUVXetVl1ozOFhsJsnDjNQgtbVeBrBc6/ufJN/wAxfBeJnqdk11Zo1IHnH9V5a7E1X0yO/MEXBLjG2riotOnEeIRzMmbxY3hL81fB+E9RxHGaLDDqjQfOfeNFwcbowD3jROk2+RXmlJ4F2vbeRoPIzdHqODvidPt0FoEqPzf6H4V9PQ6vHaDdarPIOk+wkqvq9s6QjK1zhuZDY99SsQ99PZ153JA+i6Hm4ix5G3U3glRL+ZN9AuGK7Nr/ANb0Ilwe0TH7J+QdKssNxyjUALKrDNoLgDPIg3BXljgMtwDGsHryPmmimHTsem3otIfyJLsT4k+j2LMlK8pwPG8TSADKjo0gw4eztPRavhXbym8NFdppui7oOSef3mjzXVHni+zOXE0aqV3Mo9DFNfdj2v8A4SDrpoildCaZkOlJMSTFYQlNJXE0p0DHpsLkrhQKzpXFwhchOgOlcsuEriqhHUpXCuIA7ISXF1FAVmB7JUqGbIxzZj7ziIPhguEH1jzUip2dJ0DXQTGZo97C17Qrt1U8x7/gAl3v7w9wvnXs92jMM7GZ2nNTY0nX7odrLS2NfQplf9HrchytJm5bmMi+x5+oWnNcff8A+X4Nsm18XDSQ4khpygHUxYTG5SoVIyjuwBj/ANOdIh8CdwdR63QHfo+cDLWOFvvg7ctNVG4XjeJU8TSqV2vcx2YVAPEWtyuLRAIGYviNbHVbqlxZjgDDxI0MgtO4dyKGvQsEZGp2Aef2OWrmx15ptP8AR4+IsD5T5idFshxCmNAmO4nT/JhLFCxRi2fo5qfepi8Cx+gKR7AvptJc6nY6/C3lzstmeIU9gEN3Eqe7W/IoxHijIu/R7Vdr3e/73pohjsBiAY/VR/ET8ssq+4n2oFF4aRSAJpkDMXPNN0io4tAGSItcz8kc9paZaXNc23Q6nTWLEkJqGiaRncN2DxM/rDRLTMxJItaxEO5I57HVWAkuptYLkmzYm7rcvJWPBu0/fU/EQKjbVA2crXawCdfCQdd0Hj2LbUpHvKju7BAqNEzMhzPhvEDVNw3TGoJ9bK6l2WNRjnNNNwBLZaZB+HQx+8nVuy16rG5M9IAkZnNlrm5g4W5tcP8AbdZo9u3UA6lTc0MzFwljiTcET4hEQNtLKJQ7ZVDVZUqvMFrw54a0kh1oyggwJ0/d1W3hxVmSabqjb4bsOczmuqaEDewLAQZm95HojM7DCbuBBvc3H5KzXAP0hVK+Lcww1tTwsL3XOTMWiGiA5wJMdNVrKnfObAq5Xcw3MPQEqFwyfRTcV2Kn2CAMteWm0RYdbi6Oexb23ZWcDzL3c97+aWR273H1S7h0fE/0JC1jwTIy4/g9vZHEa/ayDykkfW+yVPs9i2//ALLTfcSCOV7gpgwjt3PPm9Nc0/fA/wBy2jxcn0ly4/ha4fh9UfHUpO8pEeu6J9kO7m+6o3vd/wD1Efnp5qJUZzq/VbxXIvZi8H6NL3X7w/PJDc0feb81l3U/3590F9H978+6rKf0nGHw1L6gH7Q9/wAUB+Njb5t/8lmHUf3h+fVMOG6/JaRk/Zk4o0LuMN5H3Z/5JruOMH/2b+Kz32Tr8lz7J1WmTIpl67tC3kfcfim/9Rt+6fcKi+ydU0YTqnbJplw7j7Z+F38ySp/s6SVsdMPR7cOLiDQflJMOEGBH7UxuPmjt7Vg6D9kGLSDG8bTAnoVnf+mHH4nC/V39/kj0uGjD+NrmgNB+JkxI2kEH10XirD4ez+30s8L2vBLszoa2m0tu0Gq//uxJAABgQTuSplLtCT4nMcGkiIGgl1ztplM9bLzD/UGioXt/WvG5AtO4aN/oit7QvzEFgLtbudmHL4iYCpccfZDm/R6C/jVQOeQHPBhuWwDYnxD9q87eyjYHHPosjvMwkwx2Zz2S4ujMYzATAvKyNPij3EZXEP018VxaIMH1U6n9oqAOOcixkgwf3riwhOSS6FFt9l/jeP4mP1VJhnR2Z8g88uWI9Sq6rxzGVKj6LqIqMbldAcGOIa6WVHEOPhJaREC2oVTh2EUyarmsdLjBEuguJGnSIC5gqrGVCRVp5nR8bsvw6CN9fmop/C/9NzgqMsBcHDMJLHlpyzfIYsQFNbTb+6Mth0FjAv5LIY/tQ+k+k12SDL3FtxlAcANfvQbclKwnHKtSn3jacgudpJJAJAttpvOi0U12yMX6JXafB1qtSh3WXK17A6co8IcTA3iCbSrTilIOoPaCHEt0teLgQL7RHNZ7HcZqsAe9kBumoaSLR/ZTqXaB27GNOUOkGfiAc08tCCnGaSYpRd0C7CYKoKBlrqcvNogkQCHQ4aQQPRVreNvxOKrUGTYmBI8YpwIdmHhAdsOa0FTjRpZAaZDSTqTcHS50AzC/RU9DEtpValWKeZ5M2YHGTPicLlXKSpCSab9GQ7QYF9OpFQtDzMhoiOcxbWR6KBQwdUsdWYxxp0iA9w0bPPff0lbLF4yi52aoxjzFpaCReQASCVGHHqFMFoovy3nLkDXT+7H1Cir20C1ooOFDPVohgl2dmmtnhx9gCvXncRdtI8hCw/CuN4V9SO7qU+sADrcNsrXiHajCUi2A+oNP1baVzydmdJ84W3HKuyJxy6ND9scdS7+aP6pnfnnPm/8AvZZml21wRdlqU61LmXU6bo9Gkn5IuJ7YYFgs5xPLuHA/MALfyxMsJF93nQfzBN7zy/mWWo/pAolwaW1Gg2zENgdSAZhXo4hTdpUafItKanF9MlxkiUa38PufwTXVOrfn+Cjmu0H4j8l1pDjAzHyj8VaommPfUb94ezvwXDUbrmn/AGuTaVHOXRm8LsvqA0mPePRPfghe/wA1dEMb9pYJ3/2uS+1t5f8AH+6G7DDn9fwXDRbzPsfwTpk6DHFt5f8ABo+pS+2N5E+QaodSnyEnrP4IcHSEfsGix+2DkfkE1+IH3fmFBafn0+SLTE6fT6ItjpBe/wCTR7rqEQefySSyY8Sm4p2+pUzDAHH94gD0hU7u3dSJyUCD0BPrBW4odn/FmJYRvlZlJPnJsm1uy9N7ic0628AiegbyXh5HrYlFhMVSrYV1So1tOo4PyEAAl4HgfTHJp20sdUsbj6NZjWvY1rRBLYJl+hcHOEgHT0V23su0W2PINn18N/VGbwKjuA/aC6fMQPoE1y0JwsoH4sU25qTamcAwQWw0AXJJ2TeDcTqYgMoFohtOWulrQWNZJbIALjlBMGVZ8Y4IHUyzD06XevaQ0l0lrczQ9wJsLO9yhcB4XjcO0Mq0qDg0FrXtc3PHJ8i4gkTM+a18vtEOBmeK8ZpU/gpsNyHBxJjfw3gWM6KP4ajslFjXmAYy7HyG3NbjEYKoQe7w2GkDcsPyy/VQX9ncYQfFRaHbNzW5WYwBV5LW2R466MvV7N1/2nUGADQHxDeMoBV1wXChtPK97m5ZgNa/ISbkmbg89VZcL7IVGTnNMvOjhJgbCMvneVIrdmH28U84mY/3W+aalD6DjLqisxPD6xu14c0XtJjqWn6qHjOCVHtBOlhcnKBpOto5dFoa3Z9ga4NdV7wbZZG2uWbxN1Gw1GswHJRdzNiHbbj89FecWRi12VoouY0MLzUjQucXjLPhyyYDYjRJz3Cuyn3eZoaMzy2BJBLtLWgC/NFxmNNOnAscxOR5Ah0ZnCbRpEcyEXg9VryKr+TnWdmENBcXAi0Wgeiq00LaZ3FcLa1xOQVCQOZA3gAQJvrcqt4g+jSbLqZB5bk8gCrHMymykRWY+pVaCGCAGzFi7MIvOvJMr/rnAENc8fcLXtHrMDzWtxa0TTT2QMNh25QX5Mxg5IBDQdBGs9VmuN1m5zlAaBYAWHoOa9Bqdn2sol7wS4ljQbCCXgANIJtBM7WTa3BqFEvfQaTWqHuwS6QC8hsgO8IO8xsuWSTdI2WlbMPjqdBsEOyvESC6QDaRzEHzWgw/DqncOD6FR7olpAvMWgwLaayFeDiRaQ006caRlkwLbSfVXH2oBoIpugjZpy/IWCUoyQ4uLPMqXZnEucC7DVNebR85W14Zw2m2gW4jClz4MGA46WIcxoKlu4s6G5W0y57srAHkmdyRHwgXPTzVozDw0C5iBMiSeeqj90yv1Z5hSwmIa5gFCu3xNmWOgjMM2aNokraVcAagiWiORqtgeYEjyV0cJ1PuP6pzaB3M+ypOQsYkDhPDKVFuQPDvE4y4uBMxzN0d9Nh0c0Ho4z80epStaZ8x6prKDeR+X9At48sujJwQF2GLdyfz59FAr8YYwxmnn4ZCmcXouFF3dXdFhPW9ucLHtw1dz/HTDd5JDZ6ea18yRk+Ntmno8RzaEkbwwf5CFV4s5pg0nxzGU/IXCuuHcHwlWgW5XU6ob8UgjMQcuctMxO1lk3YytQflc6465mnylJc99FPiotW8Tcf2SJ08Bn2F1XcN4m84zEU2CQ1rC4RYVLh3lILZ6hTBxhwpOqOBhrS487Amb2IWf/R3VbNdz3xUdkMWlwzOL3AHaTdUuRWicGkzWZqnT5JKcAw3FQewXFp5YE4SDUsMGiGgAAbCD7NCd3ci4/ofUJ7qiG7FtBifndeHZ6hxlMz087DlYlPEyRp7ST0G6j1uLU2669ATPoEKpjKXxFgnUEgB0jSCRMopitAeGYpz8RiCRPdmnRsbCGGoYnmanyVuJ5D889lkOzvEXU6uKLxaoe9aIiXQZ8XllC0OA4syqwn4SLOHKRYg8uvRW4slSROYegHkmvrQJJAHUj+qznEMsnLiMTPIObH/ACaqSrjsQ52Wow12gSLEOgdGm5Vrhfsl8nw1WI7S0mGJzX2LfxUU9sqWhD2kjXKCAesG4BWexXBKUyWOYY2Lre5IBuqjF8PcwTSrHlDxE/7tPkt/FCtIy8krplpwf9IVVktxY7wCQHgBtwdHN0LTzAmwsdp7+3XfgNDmsg2yxMdS6JXnn2Go5zpBlphxcYg6weZjkiMwrGODaswbyx1+W4530WdV0jRuzYYKvUdin1WCnka00s72lzSXZXvdTZbO4kAXsI9FbfZ6Rac76pLgQYDR8QiQBpbRZ/g9Gk1wbR4gIm1N7DcnoYg+XJaKvQe5rmuiGixbADnc9ba+kLSLj/pnLI7UweEqnw0aTiNSQCRGpy+G/WVMZjMFhaZqVKtKmCfhaPESLHwi5PosRU4TWzSC1t5BLxMb6SpOE4Yab3PZXa1zmgBzqfeQZ8RAc0joFWkriqFt9l1i+0VDE4qmaYqCjTY4iWkPqVXeFrg28NDS7lqUDiuJAYQ5ttfGwtE6tIc6xcDyVdRY7DU6jmVwKhJc+qWCYN/CJhhnz1iNFX8N4HiMeO8dUOWbPqkw61yCTEfwrOMnFlNJlphuN4doOauTU/dY5rIjRznTJHOYWlPaegygX1MQYFwGyD5NtBKpeH/o6wrf/cYvOfu02kDnff5qxe3D4duXD5gOrW5f+QJTdv2FJFFwHiRxGKqVcOBmENa17hmawxncYNySBp5bLc1HZB4nQfzoIlZOv2hLTdrPYfVoCG3j7X2GZjtnNc6J5FrpkeSvx37Jyr0aerxljdQ8jygfOFzCcbp1HZbtcdAYv0BFp6arG1O0NQGM+hjY/VDf2ked9+TfrCzxrsd/0ej9yfupCkeS8xxPaSo4eJ7v5jdQXcScSXB7p5hx+spqh2z1zuj935Jpp9F5The1NdlRv615bIkFxIj1KvsTxp9SQakjkDA66Ko0yWzZ/aMt82UXkSADpc+V/dRcRUouBzFpHLX2A1WNz8n21ibeye2lP7QHmVdInJsveI8NwWTN3THv2GkGLSSRAVPw5tKk8POGYHAktLahBbIgxMgpjsCQCQb+dvRQhQdmuSio90LZrmcUoESWvB3mP/JJUVOgIEu+iSND2a3EUKwfmZD5EEEtZF7AGCfP0Q6eLxAcc2GbltEVBI5zIhRaJxIeXwXk2GeA1vPK1rvqpLKmJAsyiJ1An3K86jtsnYdmYS6mabpgizj7t2T30QZaJB1nLIHuoIqYiP8AsiP4rJMq4mBBpRtqnsQ7jFIMoOJiwAERBJsI3CoeB8V7iqS6mKjXNIykxLplsGDc3A8xoncfxVXM2nULfveEegn52VZSaTVo5YnvWQXCQDqCekx8lpG1EzdNmnp8EvL5DjchrXQJPwtMxA0FtBe6M7ghjw1XNuCJbpedbbov/wCTu+l/KfxTDh8STPeMn+Gfluoyk/ZeKLzj1HD1cN4Wk1hl0bGbZ3O0SdV5hj8C6S3uqh1IhjjoQNhby3Wvq4rENHiN9vC0z7OkfNDw3FqzzlflaOhexzjqAJgRebE+qcZtaFKN7MtwLhFSsHtrMfSaIyve0tzajKJgm0dFaM7I4WneoG1ToS9pF9rEwVZcQo1wZZTqPN/EAYG9p8otdYzjFSuy7qVZsmfFTflHrotc70Z40aZ+MpUxFFrGfwsa2PZQn8eDSe8Af0IF+qxT+IvOjrFC7z7zlSE0ekYDjGEqWdSDfQx9VbM4Th6gLmCQBqHGNJ+i8vwHEGB0ZhP1V3wxr3VhBaxsG+bxPBnQN23M+yc1GrT2JOV7RecJ7PNxJmqZotIcWffcbtDv3BrG5jax01ao1hgN0tbURtGo8gq3hlQU6bgGlzi4wTZvhABAvrrZV+OpVA+zXkugxlOWTe89VLdIpbDcW4pG0Drv7rI4viBJ/VmR8loqvA31xNWqGiDDAZMzAu2YCLgOzoYfgpHeCHPsLCQY391PlUR4NmCxLyPiIjzU3C4Co9hNJhcQJt56jnYr0DE4OkwOzssTJykBjeUNmfRQMXw9uUZA1wveHkzreD5I/IrpDXDfbPOGYSu93hY8z+6b3hWmG7J4twEsLZ5g281tqWFpAk94WnSA5zbet5ldxeM8Wj3AAmIMaWOYEB2xvdYvlbNMEYut2SrAw6f5fYRKEOzdR1gbDk078+q2rcWWu8OZnTxOBBNrZnDqise54h0wTLJGQmI0ixgwl5GPBGAo9nKjXAuMRDoIINjIHuPlC0JqVHinmDCdLCSZOrg1ogaXVtjjVLgMziQHEibjL+yYEA9NVX0qrqlUUgHPe6wJaAADYkumREjclS5NjxRIwjG2a5wqSYymlmiDoCL/AJ1VlX7MDL4m02lxMEMIc0WuQHkTJGqv+EdnGUGjLLjFyZkm58MaATp6o3EhkblDoDjJsJJHM77bdVKnboHHVmRdw2lTeMsups1c98d4RqSIhrdbBOxNSnUdFKkJgu8GnQOdENtz05XV1T4e1/Ihog8yd2gnQKHxLiLKIJdAmAGf2/quvKtIwcbK48NA+7/Of6U0lW1ONtJJyi6S0/YX6m26fn5JOpqOOL0gRD2kH94a9JKOMRIlmUg75vbQLiOoUFRMdVqMaSxpedgNemu0qUaz5+AEdH/0ICM13l9UiaMacHUbJqtJkg87z09lcY3gw7tvdhzXte17SDMAH94axe4VyQPyPohZPFOa3LUKvI+hYezNVsPXDg1+O8I0ztDHX0lzRB1GytuH4MuyjvzVLp+GCIAkukzAAmeeiuWOaSAWMJ2loPtO6fiOIOYC1sCNdtPIQFcY5dCbaJGC4FSZc5nm3xuJHOzdB7I9djCC0hmU6ggEHzm0LNYjjbud/oqutxNx3+q2XAYvlNAKVSk4hlVr6ZvlcTLZ2B5fRTaOIkHxDrdYx2Kdube51/FScHmddziBO1v8JvhjQLkbLTivZ7CVjmfSZn+8G5XHzLRf1VLS7H4UEt7tgOxyzA8nSJC01DH0csOaY2MwT1sozKVLOcr4JBgGdT1PqNFlhvstv4V+G4VhHONPuKNgJ/VtAImB0mZspLMFh6XhpinTdsAGgxM6eazn2hzKzxWHdAOmbuPhnIdRANzKt8J2hw74pU6jZuLZszhEeEkWuef7J5rGenro0itbAYHsmaT3OZiKsuJJJN5PxGwAvbkrX/SaYBzl9TmXvLgLci6I/FQMdia9I020254s6Q6+hHiiJAkddVdd14Q50MnZ5A9o1StsbpFK7F4anZraRExIbyidJ+ae7jGFmAWAmLtpgx0JG6tIpzBl87Na2/q7122VfjcPhXSHUmtI0I+LzlpFuitQJb+FhgnU3CxD78m2jpr66qRANi286WPl5LPYethg4NZRaHC4dmdIm0uM25WOytKfaWk2zmAbWcZ1i8pS4/g4yLA8PZHiYIjkE2hhWtsAMvIWBPNQHdo6Oa8+hn6rru01CLOPX6KMGXkizNNlyQDyEC39ygswebxP1ggAaNbyH1O8oOF4nTqCWOBPLf2Rc07+n91LTQ00wf8AqDWeGnTmSdfCCbknn/lQ6lTEVWOPhpEtBaY8Qv4p/C26m0qLWwG7XuSTfeSSf8IockMquHPrGnke4NqXghzzAJEQSNbIHaDBVn5TSczwjxBxJe+4OuguOkq9kSJiQbdDzHohtY1nwgAzvJPXmZQtOxNXoz9LieUZcxad5BBm8iD6Kr4h2jDdabX7S8B1uUnRbSpRzNioA/0ED3VBxbs42oP1QykCco0vpHtpot4csb/YxlB1oxjqFNxzSGzeAbCeVklx3BawJApuI5gtj5kFJdeS+mFM1/EO0GFDTDO9dpcdNZN1nv8AVC95huUafE520DzOgjotLgsRhGujusjyY8TS4WtImSArZ/Drfqz3Z5hod5wSfzK4rOtoxeFqVwXBpqCCIhr5PUDQ+ysMPjcc4ABjiRrLcpO95581c0+Bb1H1Khkmz8ovaLmdAN/RAr8FdoymOpedegMu9iIugANN+NaZLA4HYloI3JGU6bJ7+M4qm7/2uYDfY7TAnVXdHBhos5/83T86Jo4c3OH5qkjbO7LpEFo8J9UtCZVDtK7K3Nh6gO4yumZmcxaAQo+L7Th4INOo2QbxABGsiLrTE8iqvtFxHuaD6maCLN0ILiYbIO0m6uM2uhUn2YyrxQ1Kwa0EhoLja89QJsJ5ov28iJFlG7HV297UzkS9hguE5nF2Zw8yrfH1mOOVlMXBOYucSDyjX5haPllFmfjUlobhsW1x/O6n0uIM0nXTrGv0WeoZXftQZ0Bk+8GFOGFeWgtbaZDzYiQWxBA5n6q/NaF46L6nQL7i56fRR8XxEtBzRHIgX2H+UTAOrNAPeNE2hgJPPUwAg4xtISamWqSNHSW9Q6IBPS6LQJGZxZfiz3dHO8g6Nm3R2wB6+aueFdgLB2IfltcNDXOn+PQekqbh8dka3KGsZqGtGUDYeEQCPNNxXaCY8YjQz01Utgky+w1SnhgGUWmNcznOqP6mT9Aq3EY/NO4vfM4udafQaWFlSf6+W5jYg856+EbkKA/iZmwifOBEEAckkiiyr8ZIflbuCAdXERrbyA2Uepxi2XcyCYte4neZlUNTFlzhflPPVWeG4a98x0uRJnY+xTtAQ63EfEWkkWFxHNQMXxEy65JMa3sNual8T4JXDgO6c6TAygn6aeqjt7K4ybYap/xH1ci0KiP/AKg87odSu7mrWh2Ixh/7bWRqHvEidJDZKms/RriSATVpCelQ/wBAjJBTM5Rxb2OBa4gzzK9B7NcdfXpmRL2RPJwMwZ2Nis/V/RxixoabvIkbbSFZdnOF43CF/gouzQD4wdJ0Mjmk2pKgVxZpW8XA+Jrm73HTpbmj08WHCQZCHgq1Z/8A6tKmBuQ/NfoI/qpQww0AjoNFhhRqpnWVU9jhtHX63QH0iNBPqB9UKq9wjKIuJkHTpClxKyJ7qnX8f7IGKo5ovaRI/p5Tt9dEMVOUeuqDWxZDSdgCSegE6KWtjsrMYMryC6i02saeYiQCJdIk+iSy+KrF73OJNzKS28LMcz0YMF7X/PohUMGGGWl3lNj5/VHaE5rVJpZwOXRVnS/XULgvMeRsR9UQU0wAVK4Fi4DzUPG4qoxk02l7vIgRz/wrTKEwUb3ggG1tPeUAZitxStI/V1BpLSDBny9d1n+PNxWIhtOlVc2xLW/ADt8R11tJhemikl3M2H59kLQns8mwnZfiFM5xSLY/fZm05NJnVWVDheKc4Cph6bnG9xlcY+8RYbLfNqhrsvjHUsqEcruykfNTDh7626ae+yvNk4mMZw/EsZDMPSEbBzQZN7uaEhhMRPipsAiZDpi+pb7rZtpX5j19b7plRv8Am3uFDmx4ozn+m1O7GZ1Qk6NY2n57m4tqqyrw1oA76pVBv4IGcXgfCCBotp3U7u6dOosu9z4YbJImAXfUwi2OkZLBcOwboB74Ah3xZg2AbnMwQPUo7+G8NbE3uNX1CAToTeAtC/Bl2zBMEyJnnaI1Ub/QRIMtMOn4IMnkWkQi2FIjDshhnC9O0yC19Rsg6XDr2hGZ2awrRHc07fev5SXHnCld1UBGZ5aByy5fWRPzRH4eTLnOi0CGW8jH9UthSIQdhaX7LBv4ac79AYXP9WoO+DMY+412vWB9UXF8IzOkGRa5v0jLI3vJQ3PewkU2spgj9oCCfIHMN/dIZEPH6Tn5WuqS0gXzkGZBFrCIgolSu95cKFOxbDqktD5P8RGnO6VSjUeDmLMsCCZYJJkTmF/qpOEwHhlwpuMyMsxy3s7zsigKClwNmbK6u0EwCMz3kwLtLzaY626Kyw9ajhwYq1X5T8OZ5bYREmx85TuIF5cBNRsH9lgcNDaMsRpc/JVnE8XVplrQ61jakW7HWSRN/WEAW/8A1BQLmgtNTkbESRIAL/yFPGR7Qe6bzaMzNNiCNFV8D4g0uyVBTFSPCQAHOHIiLOV+0Afm6YmR6VBg+GGuNy2Zg79JTjhp0NvzuCi1Bzt6IMZYkSOZ/wAIAacEBo4epXMhmNfJFNSRcD629guGpNpj88igZCr4VrtRlPPSPdVHEQ6kQD4g6dRqN1ofFtH9Pkqfi/Ds7i7MASAGgza0W2uYTjV7FK6MfVwjZOXTa6Su29kXm7teht0+SS6Ml9MKZq20jy+aQa4aAHzMf0VPxPhNKmBUDKs6AUzB9pgI/A3MMgNrjSS92a+4hp8P0XMdA+ucXnaWtpZd25ne+aNfRWVEkjxjKeQdm9jAT6lKYgkc7A/P/Krs5Di04m42dTaAeswJ8wUxWWIYBunjzSZcC/8AdCr97I7sMI3zFwP/ABaUATKTkTLO5VDxPjLqTbshxkAyInYjePMLP4PiWMqOgPqAQSCAwgnkbcrpWFG87pMewrFjGcTdADXNI3FNkE+ZtEQVbYHH42m39fTY7mQWtLeersrvkmBdkc1yFEPaahaarQeTnN5+3zUyhjm1GywtcDuIP0SAbHmnQoeMxdUEtp0wTGpJAnba/uqWrwjiLzP2tjNLNEhvOBlugdGoFNOIG8qt4XhMQxsV67aul+7LTG8+KD7e6scg5piGuboLQuC1hunj3Qar9nMcQeQSAQoj8mPpsnNpgX3XWtDRAEfnqkEABq02v6jcEWPuuuzaNyhses+WkJzmpmUC++nVAAKlOtmaWuBbPiFha1rg9eSk4ikHCCJAOmx/FDc/kY5JzHdZ9EqGNo4NjPhY1v8AC0D6IpqkJj39b/NMeRqf7IoQ4vB1QfsrSZi/MEg+t053QpocRFvZFAGc7oECsyfhe5h5gZvYFGbHRIgICyFQwhBdmquqA7Pa2R1BAFukLtXDnLLCJP7R0ienRSjpCTAOaQyEcE37zvcfgkpsDkknYbIXH3RTJGs6onCzNME6pJJvsF/yWaBjKQLZIBI0MXHkdl1JAiqr13BtnH3PIql4Ji3yBndEC0mLm9kkkhmvLAYkSjtEaLqSEJgsXUIYYJXl9fiVX7Sf1tTV37bvxXElQg/DMS/wuzOkzJkyYfaTur/s/VJxFyT5mUkkAayfEiPSSUoY1i4dfzzXUlQHapt6f0WVr4p/24NzOy5Jyycs2vGi6kpYzQYEeBvr/wDIor0kkxHBuut0SSTAERr+dwg4R0tv1+pSSQA4nX0+pRkkkANhEA8SSSAIztT+eahYuwqHcMMdPJJJIljKNd2Q+I7blPpvMa/mV1JMaGNceaSSSBn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C:\Users\гыук\Pictures\imagesпвыравроп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48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гыук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ревья"/>
          <p:cNvPicPr>
            <a:picLocks noChangeAspect="1" noChangeArrowheads="1"/>
          </p:cNvPicPr>
          <p:nvPr/>
        </p:nvPicPr>
        <p:blipFill>
          <a:blip r:embed="rId2" cstate="print"/>
          <a:srcRect r="1802" b="15190"/>
          <a:stretch>
            <a:fillRect/>
          </a:stretch>
        </p:blipFill>
        <p:spPr bwMode="auto">
          <a:xfrm>
            <a:off x="-136462" y="0"/>
            <a:ext cx="9280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e-day-x.ru/wp-content/uploads/2012/04/121f6809961ade5a603e7cdea02bd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09139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Something that kills people or animals if it is swallowed.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endParaRPr kumimoji="0" lang="en-US" sz="24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A place where rubbish is left.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Something that is used to kill or hurt people in a fight or a war.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Making water, air, atmosphere dirty and dangerous for  people and animals to live 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A situation where there is not enough of something.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en-US" sz="2400" b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Material which was used and is no longer wanted.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This word</a:t>
            </a:r>
            <a:r>
              <a:rPr kumimoji="0" lang="en-US" sz="2400" b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means simply what is around 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The thing which we breath 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en-US" sz="2400" b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thing which</a:t>
            </a:r>
            <a:r>
              <a:rPr kumimoji="0" lang="ru-RU" sz="2400" b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breath out.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r>
              <a:rPr lang="en-US" sz="2400" b="1" dirty="0" smtClean="0"/>
              <a:t> natural process that warms the Earth's surface</a:t>
            </a:r>
            <a:r>
              <a:rPr lang="ru-RU" sz="2400" b="1" smtClean="0"/>
              <a:t>.</a:t>
            </a:r>
            <a:r>
              <a:rPr kumimoji="0" lang="ru-RU" sz="2400" b="1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2400" b="1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291</Words>
  <Application>Microsoft Office PowerPoint</Application>
  <PresentationFormat>Экран (4:3)</PresentationFormat>
  <Paragraphs>51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гыук</cp:lastModifiedBy>
  <cp:revision>55</cp:revision>
  <dcterms:created xsi:type="dcterms:W3CDTF">2011-01-26T07:35:51Z</dcterms:created>
  <dcterms:modified xsi:type="dcterms:W3CDTF">2014-01-29T13:09:44Z</dcterms:modified>
</cp:coreProperties>
</file>