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68" r:id="rId4"/>
    <p:sldId id="257" r:id="rId5"/>
    <p:sldId id="259" r:id="rId6"/>
    <p:sldId id="264" r:id="rId7"/>
    <p:sldId id="265" r:id="rId8"/>
    <p:sldId id="270" r:id="rId9"/>
    <p:sldId id="271" r:id="rId10"/>
    <p:sldId id="272" r:id="rId11"/>
    <p:sldId id="273" r:id="rId1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onotype Corsiva" pitchFamily="6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onotype Corsiva" pitchFamily="6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onotype Corsiva" pitchFamily="6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onotype Corsiva" pitchFamily="6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onotype Corsiva" pitchFamily="66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Monotype Corsiva" pitchFamily="66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Monotype Corsiva" pitchFamily="66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Monotype Corsiva" pitchFamily="66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Monotype Corsiva" pitchFamily="6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3A2D85"/>
    <a:srgbClr val="6F230B"/>
    <a:srgbClr val="66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-117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blackWhite">
          <a:xfrm>
            <a:off x="20638" y="12700"/>
            <a:ext cx="8896350" cy="6780213"/>
          </a:xfrm>
          <a:custGeom>
            <a:avLst/>
            <a:gdLst/>
            <a:ahLst/>
            <a:cxnLst>
              <a:cxn ang="0">
                <a:pos x="2822" y="0"/>
              </a:cxn>
              <a:cxn ang="0">
                <a:pos x="0" y="975"/>
              </a:cxn>
              <a:cxn ang="0">
                <a:pos x="2169" y="3619"/>
              </a:cxn>
              <a:cxn ang="0">
                <a:pos x="3985" y="1125"/>
              </a:cxn>
              <a:cxn ang="0">
                <a:pos x="2822" y="0"/>
              </a:cxn>
              <a:cxn ang="0">
                <a:pos x="2822" y="0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195263" y="234950"/>
            <a:ext cx="3787775" cy="1778000"/>
            <a:chOff x="123" y="148"/>
            <a:chExt cx="2386" cy="1120"/>
          </a:xfrm>
        </p:grpSpPr>
        <p:sp>
          <p:nvSpPr>
            <p:cNvPr id="6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/>
              <a:ahLst/>
              <a:cxnLst>
                <a:cxn ang="0">
                  <a:pos x="794" y="395"/>
                </a:cxn>
                <a:cxn ang="0">
                  <a:pos x="710" y="318"/>
                </a:cxn>
                <a:cxn ang="0">
                  <a:pos x="556" y="210"/>
                </a:cxn>
                <a:cxn ang="0">
                  <a:pos x="71" y="0"/>
                </a:cxn>
                <a:cxn ang="0">
                  <a:pos x="23" y="20"/>
                </a:cxn>
                <a:cxn ang="0">
                  <a:pos x="0" y="83"/>
                </a:cxn>
                <a:cxn ang="0">
                  <a:pos x="28" y="155"/>
                </a:cxn>
                <a:cxn ang="0">
                  <a:pos x="570" y="409"/>
                </a:cxn>
                <a:cxn ang="0">
                  <a:pos x="689" y="393"/>
                </a:cxn>
                <a:cxn ang="0">
                  <a:pos x="785" y="414"/>
                </a:cxn>
                <a:cxn ang="0">
                  <a:pos x="794" y="395"/>
                </a:cxn>
                <a:cxn ang="0">
                  <a:pos x="794" y="395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9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/>
                <a:ahLst/>
                <a:cxnLst>
                  <a:cxn ang="0">
                    <a:pos x="110" y="0"/>
                  </a:cxn>
                  <a:cxn ang="0">
                    <a:pos x="40" y="66"/>
                  </a:cxn>
                  <a:cxn ang="0">
                    <a:pos x="0" y="173"/>
                  </a:cxn>
                  <a:cxn ang="0">
                    <a:pos x="80" y="160"/>
                  </a:cxn>
                  <a:cxn ang="0">
                    <a:pos x="103" y="84"/>
                  </a:cxn>
                  <a:cxn ang="0">
                    <a:pos x="150" y="27"/>
                  </a:cxn>
                  <a:cxn ang="0">
                    <a:pos x="110" y="0"/>
                  </a:cxn>
                  <a:cxn ang="0">
                    <a:pos x="110" y="0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/>
                <a:ahLst/>
                <a:cxnLst>
                  <a:cxn ang="0">
                    <a:pos x="156" y="0"/>
                  </a:cxn>
                  <a:cxn ang="0">
                    <a:pos x="63" y="52"/>
                  </a:cxn>
                  <a:cxn ang="0">
                    <a:pos x="0" y="208"/>
                  </a:cxn>
                  <a:cxn ang="0">
                    <a:pos x="67" y="358"/>
                  </a:cxn>
                  <a:cxn ang="0">
                    <a:pos x="1182" y="867"/>
                  </a:cxn>
                  <a:cxn ang="0">
                    <a:pos x="1422" y="835"/>
                  </a:cxn>
                  <a:cxn ang="0">
                    <a:pos x="1616" y="880"/>
                  </a:cxn>
                  <a:cxn ang="0">
                    <a:pos x="1684" y="808"/>
                  </a:cxn>
                  <a:cxn ang="0">
                    <a:pos x="1502" y="664"/>
                  </a:cxn>
                  <a:cxn ang="0">
                    <a:pos x="1428" y="512"/>
                  </a:cxn>
                  <a:cxn ang="0">
                    <a:pos x="1369" y="527"/>
                  </a:cxn>
                  <a:cxn ang="0">
                    <a:pos x="1439" y="664"/>
                  </a:cxn>
                  <a:cxn ang="0">
                    <a:pos x="1578" y="810"/>
                  </a:cxn>
                  <a:cxn ang="0">
                    <a:pos x="1413" y="787"/>
                  </a:cxn>
                  <a:cxn ang="0">
                    <a:pos x="1219" y="814"/>
                  </a:cxn>
                  <a:cxn ang="0">
                    <a:pos x="1255" y="650"/>
                  </a:cxn>
                  <a:cxn ang="0">
                    <a:pos x="1338" y="538"/>
                  </a:cxn>
                  <a:cxn ang="0">
                    <a:pos x="1241" y="552"/>
                  </a:cxn>
                  <a:cxn ang="0">
                    <a:pos x="1165" y="658"/>
                  </a:cxn>
                  <a:cxn ang="0">
                    <a:pos x="1139" y="791"/>
                  </a:cxn>
                  <a:cxn ang="0">
                    <a:pos x="107" y="310"/>
                  </a:cxn>
                  <a:cxn ang="0">
                    <a:pos x="80" y="215"/>
                  </a:cxn>
                  <a:cxn ang="0">
                    <a:pos x="103" y="95"/>
                  </a:cxn>
                  <a:cxn ang="0">
                    <a:pos x="217" y="0"/>
                  </a:cxn>
                  <a:cxn ang="0">
                    <a:pos x="156" y="0"/>
                  </a:cxn>
                  <a:cxn ang="0">
                    <a:pos x="156" y="0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3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/>
                <a:ahLst/>
                <a:cxnLst>
                  <a:cxn ang="0">
                    <a:pos x="116" y="0"/>
                  </a:cxn>
                  <a:cxn ang="0">
                    <a:pos x="19" y="106"/>
                  </a:cxn>
                  <a:cxn ang="0">
                    <a:pos x="0" y="230"/>
                  </a:cxn>
                  <a:cxn ang="0">
                    <a:pos x="33" y="314"/>
                  </a:cxn>
                  <a:cxn ang="0">
                    <a:pos x="94" y="335"/>
                  </a:cxn>
                  <a:cxn ang="0">
                    <a:pos x="76" y="154"/>
                  </a:cxn>
                  <a:cxn ang="0">
                    <a:pos x="160" y="17"/>
                  </a:cxn>
                  <a:cxn ang="0">
                    <a:pos x="116" y="0"/>
                  </a:cxn>
                  <a:cxn ang="0">
                    <a:pos x="116" y="0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4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grpSp>
        <p:nvGrpSpPr>
          <p:cNvPr id="15" name="Group 18"/>
          <p:cNvGrpSpPr>
            <a:grpSpLocks/>
          </p:cNvGrpSpPr>
          <p:nvPr/>
        </p:nvGrpSpPr>
        <p:grpSpPr bwMode="auto">
          <a:xfrm>
            <a:off x="7915275" y="4368800"/>
            <a:ext cx="742950" cy="1058863"/>
            <a:chOff x="4986" y="2752"/>
            <a:chExt cx="468" cy="667"/>
          </a:xfrm>
        </p:grpSpPr>
        <p:sp>
          <p:nvSpPr>
            <p:cNvPr id="16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/>
              <a:ahLst/>
              <a:cxnLst>
                <a:cxn ang="0">
                  <a:pos x="794" y="395"/>
                </a:cxn>
                <a:cxn ang="0">
                  <a:pos x="710" y="318"/>
                </a:cxn>
                <a:cxn ang="0">
                  <a:pos x="556" y="210"/>
                </a:cxn>
                <a:cxn ang="0">
                  <a:pos x="71" y="0"/>
                </a:cxn>
                <a:cxn ang="0">
                  <a:pos x="23" y="20"/>
                </a:cxn>
                <a:cxn ang="0">
                  <a:pos x="0" y="83"/>
                </a:cxn>
                <a:cxn ang="0">
                  <a:pos x="28" y="155"/>
                </a:cxn>
                <a:cxn ang="0">
                  <a:pos x="570" y="409"/>
                </a:cxn>
                <a:cxn ang="0">
                  <a:pos x="689" y="393"/>
                </a:cxn>
                <a:cxn ang="0">
                  <a:pos x="785" y="414"/>
                </a:cxn>
                <a:cxn ang="0">
                  <a:pos x="794" y="395"/>
                </a:cxn>
                <a:cxn ang="0">
                  <a:pos x="794" y="395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 rot="7320404">
              <a:off x="5000" y="2913"/>
              <a:ext cx="416" cy="265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19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9" cy="667"/>
              <a:chOff x="4986" y="2752"/>
              <a:chExt cx="469" cy="667"/>
            </a:xfrm>
          </p:grpSpPr>
          <p:sp>
            <p:nvSpPr>
              <p:cNvPr id="20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/>
                <a:ahLst/>
                <a:cxnLst>
                  <a:cxn ang="0">
                    <a:pos x="110" y="0"/>
                  </a:cxn>
                  <a:cxn ang="0">
                    <a:pos x="40" y="66"/>
                  </a:cxn>
                  <a:cxn ang="0">
                    <a:pos x="0" y="173"/>
                  </a:cxn>
                  <a:cxn ang="0">
                    <a:pos x="80" y="160"/>
                  </a:cxn>
                  <a:cxn ang="0">
                    <a:pos x="103" y="84"/>
                  </a:cxn>
                  <a:cxn ang="0">
                    <a:pos x="150" y="27"/>
                  </a:cxn>
                  <a:cxn ang="0">
                    <a:pos x="110" y="0"/>
                  </a:cxn>
                  <a:cxn ang="0">
                    <a:pos x="110" y="0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1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/>
                <a:ahLst/>
                <a:cxnLst>
                  <a:cxn ang="0">
                    <a:pos x="156" y="0"/>
                  </a:cxn>
                  <a:cxn ang="0">
                    <a:pos x="63" y="52"/>
                  </a:cxn>
                  <a:cxn ang="0">
                    <a:pos x="0" y="208"/>
                  </a:cxn>
                  <a:cxn ang="0">
                    <a:pos x="67" y="358"/>
                  </a:cxn>
                  <a:cxn ang="0">
                    <a:pos x="1182" y="867"/>
                  </a:cxn>
                  <a:cxn ang="0">
                    <a:pos x="1422" y="835"/>
                  </a:cxn>
                  <a:cxn ang="0">
                    <a:pos x="1616" y="880"/>
                  </a:cxn>
                  <a:cxn ang="0">
                    <a:pos x="1684" y="808"/>
                  </a:cxn>
                  <a:cxn ang="0">
                    <a:pos x="1502" y="664"/>
                  </a:cxn>
                  <a:cxn ang="0">
                    <a:pos x="1428" y="512"/>
                  </a:cxn>
                  <a:cxn ang="0">
                    <a:pos x="1369" y="527"/>
                  </a:cxn>
                  <a:cxn ang="0">
                    <a:pos x="1439" y="664"/>
                  </a:cxn>
                  <a:cxn ang="0">
                    <a:pos x="1578" y="810"/>
                  </a:cxn>
                  <a:cxn ang="0">
                    <a:pos x="1413" y="787"/>
                  </a:cxn>
                  <a:cxn ang="0">
                    <a:pos x="1219" y="814"/>
                  </a:cxn>
                  <a:cxn ang="0">
                    <a:pos x="1255" y="650"/>
                  </a:cxn>
                  <a:cxn ang="0">
                    <a:pos x="1338" y="538"/>
                  </a:cxn>
                  <a:cxn ang="0">
                    <a:pos x="1241" y="552"/>
                  </a:cxn>
                  <a:cxn ang="0">
                    <a:pos x="1165" y="658"/>
                  </a:cxn>
                  <a:cxn ang="0">
                    <a:pos x="1139" y="791"/>
                  </a:cxn>
                  <a:cxn ang="0">
                    <a:pos x="107" y="310"/>
                  </a:cxn>
                  <a:cxn ang="0">
                    <a:pos x="80" y="215"/>
                  </a:cxn>
                  <a:cxn ang="0">
                    <a:pos x="103" y="95"/>
                  </a:cxn>
                  <a:cxn ang="0">
                    <a:pos x="217" y="0"/>
                  </a:cxn>
                  <a:cxn ang="0">
                    <a:pos x="156" y="0"/>
                  </a:cxn>
                  <a:cxn ang="0">
                    <a:pos x="156" y="0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2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3" name="Freeform 26"/>
              <p:cNvSpPr>
                <a:spLocks/>
              </p:cNvSpPr>
              <p:nvPr userDrawn="1"/>
            </p:nvSpPr>
            <p:spPr bwMode="auto">
              <a:xfrm rot="7320404">
                <a:off x="5364" y="2873"/>
                <a:ext cx="63" cy="118"/>
              </a:xfrm>
              <a:custGeom>
                <a:avLst/>
                <a:gdLst/>
                <a:ahLst/>
                <a:cxnLst>
                  <a:cxn ang="0">
                    <a:pos x="116" y="0"/>
                  </a:cxn>
                  <a:cxn ang="0">
                    <a:pos x="19" y="106"/>
                  </a:cxn>
                  <a:cxn ang="0">
                    <a:pos x="0" y="230"/>
                  </a:cxn>
                  <a:cxn ang="0">
                    <a:pos x="33" y="314"/>
                  </a:cxn>
                  <a:cxn ang="0">
                    <a:pos x="94" y="335"/>
                  </a:cxn>
                  <a:cxn ang="0">
                    <a:pos x="76" y="154"/>
                  </a:cxn>
                  <a:cxn ang="0">
                    <a:pos x="160" y="17"/>
                  </a:cxn>
                  <a:cxn ang="0">
                    <a:pos x="116" y="0"/>
                  </a:cxn>
                  <a:cxn ang="0">
                    <a:pos x="116" y="0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4" name="Freeform 27"/>
              <p:cNvSpPr>
                <a:spLocks/>
              </p:cNvSpPr>
              <p:nvPr userDrawn="1"/>
            </p:nvSpPr>
            <p:spPr bwMode="auto">
              <a:xfrm rot="7320404">
                <a:off x="5137" y="3000"/>
                <a:ext cx="193" cy="104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25" name="Freeform 28"/>
          <p:cNvSpPr>
            <a:spLocks/>
          </p:cNvSpPr>
          <p:nvPr/>
        </p:nvSpPr>
        <p:spPr bwMode="auto">
          <a:xfrm>
            <a:off x="901700" y="5054600"/>
            <a:ext cx="6807200" cy="7286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16" y="256"/>
              </a:cxn>
              <a:cxn ang="0">
                <a:pos x="1560" y="144"/>
              </a:cxn>
              <a:cxn ang="0">
                <a:pos x="1856" y="376"/>
              </a:cxn>
              <a:cxn ang="0">
                <a:pos x="2344" y="152"/>
              </a:cxn>
              <a:cxn ang="0">
                <a:pos x="3536" y="456"/>
              </a:cxn>
              <a:cxn ang="0">
                <a:pos x="4288" y="136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6" name="Freeform 29"/>
          <p:cNvSpPr>
            <a:spLocks/>
          </p:cNvSpPr>
          <p:nvPr/>
        </p:nvSpPr>
        <p:spPr bwMode="auto">
          <a:xfrm>
            <a:off x="4076700" y="1930400"/>
            <a:ext cx="889000" cy="381000"/>
          </a:xfrm>
          <a:custGeom>
            <a:avLst/>
            <a:gdLst/>
            <a:ahLst/>
            <a:cxnLst>
              <a:cxn ang="0">
                <a:pos x="0" y="32"/>
              </a:cxn>
              <a:cxn ang="0">
                <a:pos x="280" y="144"/>
              </a:cxn>
              <a:cxn ang="0">
                <a:pos x="448" y="16"/>
              </a:cxn>
              <a:cxn ang="0">
                <a:pos x="560" y="240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2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FF649A-1287-4117-A5B3-D42F63034D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0000">
    <p:newsfla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C7373-ED5C-464A-BA14-7894D79172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0000">
    <p:newsfla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020895-46FF-4744-A916-15D2A52A19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0000">
    <p:newsfla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85800" y="152400"/>
            <a:ext cx="6870700" cy="1600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85800" y="1828800"/>
            <a:ext cx="3771900" cy="1752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10100" y="1828800"/>
            <a:ext cx="3771900" cy="1752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85800" y="3733800"/>
            <a:ext cx="3771900" cy="1752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10100" y="3733800"/>
            <a:ext cx="3771900" cy="1752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8524C1-ADEB-4BED-B2FF-4C7E3AF734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0000"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C5B16D-C7DD-41EE-89FA-E60A5B805A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0000"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4597F-21ED-4060-82DA-CA7DA084F8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0000"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AE0A32-3FC6-4E50-9FEB-6EE9B8ABED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0000">
    <p:newsfla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B03FF-8ED2-4E24-887C-9277124E9C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0000">
    <p:newsfla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FFD72-316D-4C88-88A8-3A2CC5502B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0000">
    <p:newsfla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8927E-F71C-4295-BF9F-4956528F77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0000">
    <p:newsfla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DA4DD2-DB9A-4F81-8774-1B2B863537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0000">
    <p:newsfla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506AA-990E-4E9C-ADC9-A6DFD881D8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0000"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Freeform 2"/>
          <p:cNvSpPr>
            <a:spLocks/>
          </p:cNvSpPr>
          <p:nvPr/>
        </p:nvSpPr>
        <p:spPr bwMode="auto">
          <a:xfrm rot="-3172564">
            <a:off x="7777957" y="-15081"/>
            <a:ext cx="1162050" cy="2084387"/>
          </a:xfrm>
          <a:custGeom>
            <a:avLst/>
            <a:gdLst/>
            <a:ahLst/>
            <a:cxnLst>
              <a:cxn ang="0">
                <a:pos x="2903" y="433"/>
              </a:cxn>
              <a:cxn ang="0">
                <a:pos x="2565" y="80"/>
              </a:cxn>
              <a:cxn ang="0">
                <a:pos x="2241" y="0"/>
              </a:cxn>
              <a:cxn ang="0">
                <a:pos x="110" y="2811"/>
              </a:cxn>
              <a:cxn ang="0">
                <a:pos x="110" y="3228"/>
              </a:cxn>
              <a:cxn ang="0">
                <a:pos x="0" y="3631"/>
              </a:cxn>
              <a:cxn ang="0">
                <a:pos x="72" y="3686"/>
              </a:cxn>
              <a:cxn ang="0">
                <a:pos x="441" y="3355"/>
              </a:cxn>
              <a:cxn ang="0">
                <a:pos x="740" y="3228"/>
              </a:cxn>
              <a:cxn ang="0">
                <a:pos x="2903" y="433"/>
              </a:cxn>
              <a:cxn ang="0">
                <a:pos x="2903" y="433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CDC58A02-D884-4FF0-9CA3-CA4AB62916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32" name="Freeform 8"/>
          <p:cNvSpPr>
            <a:spLocks/>
          </p:cNvSpPr>
          <p:nvPr/>
        </p:nvSpPr>
        <p:spPr bwMode="auto">
          <a:xfrm rot="-3172564">
            <a:off x="7865269" y="24607"/>
            <a:ext cx="1165225" cy="2097087"/>
          </a:xfrm>
          <a:custGeom>
            <a:avLst/>
            <a:gdLst/>
            <a:ahLst/>
            <a:cxnLst>
              <a:cxn ang="0">
                <a:pos x="2293" y="0"/>
              </a:cxn>
              <a:cxn ang="0">
                <a:pos x="130" y="2835"/>
              </a:cxn>
              <a:cxn ang="0">
                <a:pos x="131" y="3201"/>
              </a:cxn>
              <a:cxn ang="0">
                <a:pos x="0" y="3633"/>
              </a:cxn>
              <a:cxn ang="0">
                <a:pos x="50" y="3703"/>
              </a:cxn>
              <a:cxn ang="0">
                <a:pos x="422" y="3352"/>
              </a:cxn>
              <a:cxn ang="0">
                <a:pos x="763" y="3220"/>
              </a:cxn>
              <a:cxn ang="0">
                <a:pos x="2911" y="428"/>
              </a:cxn>
              <a:cxn ang="0">
                <a:pos x="2589" y="96"/>
              </a:cxn>
              <a:cxn ang="0">
                <a:pos x="2293" y="0"/>
              </a:cxn>
              <a:cxn ang="0">
                <a:pos x="2293" y="0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33" name="Freeform 9"/>
          <p:cNvSpPr>
            <a:spLocks/>
          </p:cNvSpPr>
          <p:nvPr/>
        </p:nvSpPr>
        <p:spPr bwMode="auto">
          <a:xfrm rot="-3172564">
            <a:off x="7831138" y="192088"/>
            <a:ext cx="1025525" cy="1571625"/>
          </a:xfrm>
          <a:custGeom>
            <a:avLst/>
            <a:gdLst/>
            <a:ahLst/>
            <a:cxnLst>
              <a:cxn ang="0">
                <a:pos x="0" y="2485"/>
              </a:cxn>
              <a:cxn ang="0">
                <a:pos x="432" y="2553"/>
              </a:cxn>
              <a:cxn ang="0">
                <a:pos x="736" y="2777"/>
              </a:cxn>
              <a:cxn ang="0">
                <a:pos x="2561" y="399"/>
              </a:cxn>
              <a:cxn ang="0">
                <a:pos x="2118" y="82"/>
              </a:cxn>
              <a:cxn ang="0">
                <a:pos x="1898" y="0"/>
              </a:cxn>
              <a:cxn ang="0">
                <a:pos x="0" y="2485"/>
              </a:cxn>
              <a:cxn ang="0">
                <a:pos x="0" y="248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grpSp>
        <p:nvGrpSpPr>
          <p:cNvPr id="1034" name="Group 10"/>
          <p:cNvGrpSpPr>
            <a:grpSpLocks/>
          </p:cNvGrpSpPr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2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/>
              <a:ahLst/>
              <a:cxnLst>
                <a:cxn ang="0">
                  <a:pos x="1587" y="1260"/>
                </a:cxn>
                <a:cxn ang="0">
                  <a:pos x="1420" y="1106"/>
                </a:cxn>
                <a:cxn ang="0">
                  <a:pos x="1331" y="477"/>
                </a:cxn>
                <a:cxn ang="0">
                  <a:pos x="2139" y="330"/>
                </a:cxn>
                <a:cxn ang="0">
                  <a:pos x="2177" y="203"/>
                </a:cxn>
                <a:cxn ang="0">
                  <a:pos x="2099" y="100"/>
                </a:cxn>
                <a:cxn ang="0">
                  <a:pos x="1276" y="211"/>
                </a:cxn>
                <a:cxn ang="0">
                  <a:pos x="1219" y="32"/>
                </a:cxn>
                <a:cxn ang="0">
                  <a:pos x="1085" y="0"/>
                </a:cxn>
                <a:cxn ang="0">
                  <a:pos x="958" y="28"/>
                </a:cxn>
                <a:cxn ang="0">
                  <a:pos x="888" y="106"/>
                </a:cxn>
                <a:cxn ang="0">
                  <a:pos x="937" y="285"/>
                </a:cxn>
                <a:cxn ang="0">
                  <a:pos x="660" y="441"/>
                </a:cxn>
                <a:cxn ang="0">
                  <a:pos x="983" y="473"/>
                </a:cxn>
                <a:cxn ang="0">
                  <a:pos x="1112" y="889"/>
                </a:cxn>
                <a:cxn ang="0">
                  <a:pos x="141" y="469"/>
                </a:cxn>
                <a:cxn ang="0">
                  <a:pos x="46" y="509"/>
                </a:cxn>
                <a:cxn ang="0">
                  <a:pos x="0" y="636"/>
                </a:cxn>
                <a:cxn ang="0">
                  <a:pos x="55" y="779"/>
                </a:cxn>
                <a:cxn ang="0">
                  <a:pos x="1139" y="1288"/>
                </a:cxn>
                <a:cxn ang="0">
                  <a:pos x="1378" y="1256"/>
                </a:cxn>
                <a:cxn ang="0">
                  <a:pos x="1570" y="1298"/>
                </a:cxn>
                <a:cxn ang="0">
                  <a:pos x="1587" y="1260"/>
                </a:cxn>
                <a:cxn ang="0">
                  <a:pos x="1587" y="1260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120" y="0"/>
                </a:cxn>
                <a:cxn ang="0">
                  <a:pos x="143" y="233"/>
                </a:cxn>
                <a:cxn ang="0">
                  <a:pos x="8" y="258"/>
                </a:cxn>
                <a:cxn ang="0">
                  <a:pos x="0" y="7"/>
                </a:cxn>
                <a:cxn ang="0">
                  <a:pos x="0" y="7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8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9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160" y="0"/>
                </a:cxn>
                <a:cxn ang="0">
                  <a:pos x="251" y="36"/>
                </a:cxn>
                <a:cxn ang="0">
                  <a:pos x="272" y="139"/>
                </a:cxn>
                <a:cxn ang="0">
                  <a:pos x="164" y="146"/>
                </a:cxn>
                <a:cxn ang="0">
                  <a:pos x="32" y="241"/>
                </a:cxn>
                <a:cxn ang="0">
                  <a:pos x="0" y="28"/>
                </a:cxn>
                <a:cxn ang="0">
                  <a:pos x="0" y="28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/>
              <a:ahLst/>
              <a:cxnLst>
                <a:cxn ang="0">
                  <a:pos x="152" y="4"/>
                </a:cxn>
                <a:cxn ang="0">
                  <a:pos x="152" y="224"/>
                </a:cxn>
                <a:cxn ang="0">
                  <a:pos x="0" y="8"/>
                </a:cxn>
                <a:cxn ang="0">
                  <a:pos x="72" y="0"/>
                </a:cxn>
                <a:cxn ang="0">
                  <a:pos x="152" y="4"/>
                </a:cxn>
                <a:cxn ang="0">
                  <a:pos x="152" y="4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1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87" y="0"/>
                </a:cxn>
                <a:cxn ang="0">
                  <a:pos x="232" y="6"/>
                </a:cxn>
                <a:cxn ang="0">
                  <a:pos x="386" y="764"/>
                </a:cxn>
                <a:cxn ang="0">
                  <a:pos x="279" y="720"/>
                </a:cxn>
                <a:cxn ang="0">
                  <a:pos x="152" y="677"/>
                </a:cxn>
                <a:cxn ang="0">
                  <a:pos x="0" y="80"/>
                </a:cxn>
                <a:cxn ang="0">
                  <a:pos x="0" y="80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2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/>
              <a:ahLst/>
              <a:cxnLst>
                <a:cxn ang="0">
                  <a:pos x="692" y="0"/>
                </a:cxn>
                <a:cxn ang="0">
                  <a:pos x="0" y="106"/>
                </a:cxn>
                <a:cxn ang="0">
                  <a:pos x="28" y="348"/>
                </a:cxn>
                <a:cxn ang="0">
                  <a:pos x="715" y="237"/>
                </a:cxn>
                <a:cxn ang="0">
                  <a:pos x="728" y="43"/>
                </a:cxn>
                <a:cxn ang="0">
                  <a:pos x="692" y="0"/>
                </a:cxn>
                <a:cxn ang="0">
                  <a:pos x="692" y="0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3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/>
              <a:ahLst/>
              <a:cxnLst>
                <a:cxn ang="0">
                  <a:pos x="272" y="0"/>
                </a:cxn>
                <a:cxn ang="0">
                  <a:pos x="0" y="78"/>
                </a:cxn>
                <a:cxn ang="0">
                  <a:pos x="312" y="135"/>
                </a:cxn>
                <a:cxn ang="0">
                  <a:pos x="272" y="0"/>
                </a:cxn>
                <a:cxn ang="0">
                  <a:pos x="272" y="0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1060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1061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1046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/>
                  <a:ahLst/>
                  <a:cxnLst>
                    <a:cxn ang="0">
                      <a:pos x="0" y="107"/>
                    </a:cxn>
                    <a:cxn ang="0">
                      <a:pos x="114" y="10"/>
                    </a:cxn>
                    <a:cxn ang="0">
                      <a:pos x="213" y="0"/>
                    </a:cxn>
                    <a:cxn ang="0">
                      <a:pos x="292" y="27"/>
                    </a:cxn>
                    <a:cxn ang="0">
                      <a:pos x="313" y="91"/>
                    </a:cxn>
                    <a:cxn ang="0">
                      <a:pos x="167" y="67"/>
                    </a:cxn>
                    <a:cxn ang="0">
                      <a:pos x="74" y="101"/>
                    </a:cxn>
                    <a:cxn ang="0">
                      <a:pos x="13" y="175"/>
                    </a:cxn>
                    <a:cxn ang="0">
                      <a:pos x="0" y="107"/>
                    </a:cxn>
                    <a:cxn ang="0">
                      <a:pos x="0" y="107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047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/>
                  <a:ahLst/>
                  <a:cxnLst>
                    <a:cxn ang="0">
                      <a:pos x="0" y="40"/>
                    </a:cxn>
                    <a:cxn ang="0">
                      <a:pos x="160" y="266"/>
                    </a:cxn>
                    <a:cxn ang="0">
                      <a:pos x="230" y="251"/>
                    </a:cxn>
                    <a:cxn ang="0">
                      <a:pos x="223" y="17"/>
                    </a:cxn>
                    <a:cxn ang="0">
                      <a:pos x="166" y="0"/>
                    </a:cxn>
                    <a:cxn ang="0">
                      <a:pos x="179" y="197"/>
                    </a:cxn>
                    <a:cxn ang="0">
                      <a:pos x="71" y="4"/>
                    </a:cxn>
                    <a:cxn ang="0">
                      <a:pos x="0" y="40"/>
                    </a:cxn>
                    <a:cxn ang="0">
                      <a:pos x="0" y="40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048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/>
                  <a:ahLst/>
                  <a:cxnLst>
                    <a:cxn ang="0">
                      <a:pos x="0" y="19"/>
                    </a:cxn>
                    <a:cxn ang="0">
                      <a:pos x="36" y="93"/>
                    </a:cxn>
                    <a:cxn ang="0">
                      <a:pos x="44" y="154"/>
                    </a:cxn>
                    <a:cxn ang="0">
                      <a:pos x="27" y="234"/>
                    </a:cxn>
                    <a:cxn ang="0">
                      <a:pos x="80" y="220"/>
                    </a:cxn>
                    <a:cxn ang="0">
                      <a:pos x="87" y="116"/>
                    </a:cxn>
                    <a:cxn ang="0">
                      <a:pos x="46" y="0"/>
                    </a:cxn>
                    <a:cxn ang="0">
                      <a:pos x="0" y="19"/>
                    </a:cxn>
                    <a:cxn ang="0">
                      <a:pos x="0" y="19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sp>
            <p:nvSpPr>
              <p:cNvPr id="1049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50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51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91" y="25"/>
                  </a:cxn>
                  <a:cxn ang="0">
                    <a:pos x="80" y="192"/>
                  </a:cxn>
                  <a:cxn ang="0">
                    <a:pos x="106" y="327"/>
                  </a:cxn>
                  <a:cxn ang="0">
                    <a:pos x="213" y="451"/>
                  </a:cxn>
                  <a:cxn ang="0">
                    <a:pos x="97" y="478"/>
                  </a:cxn>
                  <a:cxn ang="0">
                    <a:pos x="30" y="344"/>
                  </a:cxn>
                  <a:cxn ang="0">
                    <a:pos x="0" y="57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grpSp>
            <p:nvGrpSpPr>
              <p:cNvPr id="1065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1053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/>
                  <a:ahLst/>
                  <a:cxnLst>
                    <a:cxn ang="0">
                      <a:pos x="110" y="0"/>
                    </a:cxn>
                    <a:cxn ang="0">
                      <a:pos x="40" y="66"/>
                    </a:cxn>
                    <a:cxn ang="0">
                      <a:pos x="0" y="173"/>
                    </a:cxn>
                    <a:cxn ang="0">
                      <a:pos x="80" y="160"/>
                    </a:cxn>
                    <a:cxn ang="0">
                      <a:pos x="103" y="84"/>
                    </a:cxn>
                    <a:cxn ang="0">
                      <a:pos x="150" y="27"/>
                    </a:cxn>
                    <a:cxn ang="0">
                      <a:pos x="110" y="0"/>
                    </a:cxn>
                    <a:cxn ang="0">
                      <a:pos x="110" y="0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054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/>
                  <a:ahLst/>
                  <a:cxnLst>
                    <a:cxn ang="0">
                      <a:pos x="156" y="0"/>
                    </a:cxn>
                    <a:cxn ang="0">
                      <a:pos x="63" y="52"/>
                    </a:cxn>
                    <a:cxn ang="0">
                      <a:pos x="0" y="208"/>
                    </a:cxn>
                    <a:cxn ang="0">
                      <a:pos x="67" y="358"/>
                    </a:cxn>
                    <a:cxn ang="0">
                      <a:pos x="1182" y="867"/>
                    </a:cxn>
                    <a:cxn ang="0">
                      <a:pos x="1422" y="835"/>
                    </a:cxn>
                    <a:cxn ang="0">
                      <a:pos x="1616" y="880"/>
                    </a:cxn>
                    <a:cxn ang="0">
                      <a:pos x="1684" y="808"/>
                    </a:cxn>
                    <a:cxn ang="0">
                      <a:pos x="1502" y="664"/>
                    </a:cxn>
                    <a:cxn ang="0">
                      <a:pos x="1428" y="512"/>
                    </a:cxn>
                    <a:cxn ang="0">
                      <a:pos x="1369" y="527"/>
                    </a:cxn>
                    <a:cxn ang="0">
                      <a:pos x="1439" y="664"/>
                    </a:cxn>
                    <a:cxn ang="0">
                      <a:pos x="1578" y="810"/>
                    </a:cxn>
                    <a:cxn ang="0">
                      <a:pos x="1413" y="787"/>
                    </a:cxn>
                    <a:cxn ang="0">
                      <a:pos x="1219" y="814"/>
                    </a:cxn>
                    <a:cxn ang="0">
                      <a:pos x="1255" y="650"/>
                    </a:cxn>
                    <a:cxn ang="0">
                      <a:pos x="1338" y="538"/>
                    </a:cxn>
                    <a:cxn ang="0">
                      <a:pos x="1241" y="552"/>
                    </a:cxn>
                    <a:cxn ang="0">
                      <a:pos x="1165" y="658"/>
                    </a:cxn>
                    <a:cxn ang="0">
                      <a:pos x="1139" y="791"/>
                    </a:cxn>
                    <a:cxn ang="0">
                      <a:pos x="107" y="310"/>
                    </a:cxn>
                    <a:cxn ang="0">
                      <a:pos x="80" y="215"/>
                    </a:cxn>
                    <a:cxn ang="0">
                      <a:pos x="103" y="95"/>
                    </a:cxn>
                    <a:cxn ang="0">
                      <a:pos x="217" y="0"/>
                    </a:cxn>
                    <a:cxn ang="0">
                      <a:pos x="156" y="0"/>
                    </a:cxn>
                    <a:cxn ang="0">
                      <a:pos x="156" y="0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055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/>
                  <a:ahLst/>
                  <a:cxnLst>
                    <a:cxn ang="0">
                      <a:pos x="116" y="0"/>
                    </a:cxn>
                    <a:cxn ang="0">
                      <a:pos x="19" y="106"/>
                    </a:cxn>
                    <a:cxn ang="0">
                      <a:pos x="0" y="230"/>
                    </a:cxn>
                    <a:cxn ang="0">
                      <a:pos x="33" y="314"/>
                    </a:cxn>
                    <a:cxn ang="0">
                      <a:pos x="94" y="335"/>
                    </a:cxn>
                    <a:cxn ang="0">
                      <a:pos x="76" y="154"/>
                    </a:cxn>
                    <a:cxn ang="0">
                      <a:pos x="160" y="17"/>
                    </a:cxn>
                    <a:cxn ang="0">
                      <a:pos x="116" y="0"/>
                    </a:cxn>
                    <a:cxn ang="0">
                      <a:pos x="116" y="0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056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/>
                  <a:ahLst/>
                  <a:cxnLst>
                    <a:cxn ang="0">
                      <a:pos x="218" y="896"/>
                    </a:cxn>
                    <a:cxn ang="0">
                      <a:pos x="0" y="124"/>
                    </a:cxn>
                    <a:cxn ang="0">
                      <a:pos x="81" y="38"/>
                    </a:cxn>
                    <a:cxn ang="0">
                      <a:pos x="258" y="0"/>
                    </a:cxn>
                    <a:cxn ang="0">
                      <a:pos x="399" y="57"/>
                    </a:cxn>
                    <a:cxn ang="0">
                      <a:pos x="642" y="1188"/>
                    </a:cxn>
                    <a:cxn ang="0">
                      <a:pos x="555" y="1091"/>
                    </a:cxn>
                    <a:cxn ang="0">
                      <a:pos x="355" y="97"/>
                    </a:cxn>
                    <a:cxn ang="0">
                      <a:pos x="226" y="61"/>
                    </a:cxn>
                    <a:cxn ang="0">
                      <a:pos x="119" y="74"/>
                    </a:cxn>
                    <a:cxn ang="0">
                      <a:pos x="76" y="141"/>
                    </a:cxn>
                    <a:cxn ang="0">
                      <a:pos x="306" y="924"/>
                    </a:cxn>
                    <a:cxn ang="0">
                      <a:pos x="218" y="896"/>
                    </a:cxn>
                    <a:cxn ang="0">
                      <a:pos x="218" y="896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057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76" y="194"/>
                    </a:cxn>
                    <a:cxn ang="0">
                      <a:pos x="113" y="318"/>
                    </a:cxn>
                    <a:cxn ang="0">
                      <a:pos x="116" y="504"/>
                    </a:cxn>
                    <a:cxn ang="0">
                      <a:pos x="192" y="504"/>
                    </a:cxn>
                    <a:cxn ang="0">
                      <a:pos x="187" y="360"/>
                    </a:cxn>
                    <a:cxn ang="0">
                      <a:pos x="162" y="208"/>
                    </a:cxn>
                    <a:cxn ang="0">
                      <a:pos x="99" y="59"/>
                    </a:cxn>
                    <a:cxn ang="0">
                      <a:pos x="63" y="0"/>
                    </a:cxn>
                    <a:cxn ang="0">
                      <a:pos x="0" y="2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058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/>
                  <a:ahLst/>
                  <a:cxnLst>
                    <a:cxn ang="0">
                      <a:pos x="297" y="0"/>
                    </a:cxn>
                    <a:cxn ang="0">
                      <a:pos x="257" y="17"/>
                    </a:cxn>
                    <a:cxn ang="0">
                      <a:pos x="253" y="66"/>
                    </a:cxn>
                    <a:cxn ang="0">
                      <a:pos x="0" y="169"/>
                    </a:cxn>
                    <a:cxn ang="0">
                      <a:pos x="0" y="222"/>
                    </a:cxn>
                    <a:cxn ang="0">
                      <a:pos x="284" y="226"/>
                    </a:cxn>
                    <a:cxn ang="0">
                      <a:pos x="320" y="269"/>
                    </a:cxn>
                    <a:cxn ang="0">
                      <a:pos x="390" y="266"/>
                    </a:cxn>
                    <a:cxn ang="0">
                      <a:pos x="383" y="190"/>
                    </a:cxn>
                    <a:cxn ang="0">
                      <a:pos x="116" y="176"/>
                    </a:cxn>
                    <a:cxn ang="0">
                      <a:pos x="333" y="89"/>
                    </a:cxn>
                    <a:cxn ang="0">
                      <a:pos x="297" y="0"/>
                    </a:cxn>
                    <a:cxn ang="0">
                      <a:pos x="297" y="0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059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/>
                  <a:ahLst/>
                  <a:cxnLst>
                    <a:cxn ang="0">
                      <a:pos x="0" y="131"/>
                    </a:cxn>
                    <a:cxn ang="0">
                      <a:pos x="863" y="0"/>
                    </a:cxn>
                    <a:cxn ang="0">
                      <a:pos x="926" y="78"/>
                    </a:cxn>
                    <a:cxn ang="0">
                      <a:pos x="941" y="181"/>
                    </a:cxn>
                    <a:cxn ang="0">
                      <a:pos x="903" y="282"/>
                    </a:cxn>
                    <a:cxn ang="0">
                      <a:pos x="57" y="424"/>
                    </a:cxn>
                    <a:cxn ang="0">
                      <a:pos x="53" y="384"/>
                    </a:cxn>
                    <a:cxn ang="0">
                      <a:pos x="863" y="242"/>
                    </a:cxn>
                    <a:cxn ang="0">
                      <a:pos x="893" y="145"/>
                    </a:cxn>
                    <a:cxn ang="0">
                      <a:pos x="840" y="57"/>
                    </a:cxn>
                    <a:cxn ang="0">
                      <a:pos x="0" y="185"/>
                    </a:cxn>
                    <a:cxn ang="0">
                      <a:pos x="0" y="131"/>
                    </a:cxn>
                    <a:cxn ang="0">
                      <a:pos x="0" y="131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/>
                  <a:ahLst/>
                  <a:cxnLst>
                    <a:cxn ang="0">
                      <a:pos x="0" y="126"/>
                    </a:cxn>
                    <a:cxn ang="0">
                      <a:pos x="66" y="173"/>
                    </a:cxn>
                    <a:cxn ang="0">
                      <a:pos x="222" y="166"/>
                    </a:cxn>
                    <a:cxn ang="0">
                      <a:pos x="418" y="116"/>
                    </a:cxn>
                    <a:cxn ang="0">
                      <a:pos x="488" y="42"/>
                    </a:cxn>
                    <a:cxn ang="0">
                      <a:pos x="443" y="2"/>
                    </a:cxn>
                    <a:cxn ang="0">
                      <a:pos x="253" y="0"/>
                    </a:cxn>
                    <a:cxn ang="0">
                      <a:pos x="110" y="12"/>
                    </a:cxn>
                    <a:cxn ang="0">
                      <a:pos x="15" y="76"/>
                    </a:cxn>
                    <a:cxn ang="0">
                      <a:pos x="112" y="95"/>
                    </a:cxn>
                    <a:cxn ang="0">
                      <a:pos x="275" y="53"/>
                    </a:cxn>
                    <a:cxn ang="0">
                      <a:pos x="416" y="53"/>
                    </a:cxn>
                    <a:cxn ang="0">
                      <a:pos x="268" y="110"/>
                    </a:cxn>
                    <a:cxn ang="0">
                      <a:pos x="142" y="126"/>
                    </a:cxn>
                    <a:cxn ang="0">
                      <a:pos x="0" y="126"/>
                    </a:cxn>
                    <a:cxn ang="0">
                      <a:pos x="0" y="126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</p:grpSp>
      </p:grpSp>
      <p:grpSp>
        <p:nvGrpSpPr>
          <p:cNvPr id="1035" name="Group 37"/>
          <p:cNvGrpSpPr>
            <a:grpSpLocks/>
          </p:cNvGrpSpPr>
          <p:nvPr/>
        </p:nvGrpSpPr>
        <p:grpSpPr bwMode="auto"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1062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63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036" name="Group 40"/>
          <p:cNvGrpSpPr>
            <a:grpSpLocks/>
          </p:cNvGrpSpPr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1037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1066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/>
                <a:ahLst/>
                <a:cxnLst>
                  <a:cxn ang="0">
                    <a:pos x="123" y="9"/>
                  </a:cxn>
                  <a:cxn ang="0">
                    <a:pos x="131" y="342"/>
                  </a:cxn>
                  <a:cxn ang="0">
                    <a:pos x="0" y="806"/>
                  </a:cxn>
                  <a:cxn ang="0">
                    <a:pos x="79" y="789"/>
                  </a:cxn>
                  <a:cxn ang="0">
                    <a:pos x="218" y="376"/>
                  </a:cxn>
                  <a:cxn ang="0">
                    <a:pos x="245" y="0"/>
                  </a:cxn>
                  <a:cxn ang="0">
                    <a:pos x="123" y="9"/>
                  </a:cxn>
                  <a:cxn ang="0">
                    <a:pos x="123" y="9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grpSp>
            <p:nvGrpSpPr>
              <p:cNvPr id="1040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1068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98" y="184"/>
                    </a:cxn>
                    <a:cxn ang="0">
                      <a:pos x="500" y="349"/>
                    </a:cxn>
                    <a:cxn ang="0">
                      <a:pos x="604" y="140"/>
                    </a:cxn>
                    <a:cxn ang="0">
                      <a:pos x="359" y="9"/>
                    </a:cxn>
                    <a:cxn ang="0">
                      <a:pos x="464" y="184"/>
                    </a:cxn>
                    <a:cxn ang="0">
                      <a:pos x="131" y="17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069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50" y="330"/>
                  <a:ext cx="269" cy="438"/>
                </a:xfrm>
                <a:custGeom>
                  <a:avLst/>
                  <a:gdLst/>
                  <a:ahLst/>
                  <a:cxnLst>
                    <a:cxn ang="0">
                      <a:pos x="741" y="129"/>
                    </a:cxn>
                    <a:cxn ang="0">
                      <a:pos x="485" y="352"/>
                    </a:cxn>
                    <a:cxn ang="0">
                      <a:pos x="163" y="762"/>
                    </a:cxn>
                    <a:cxn ang="0">
                      <a:pos x="0" y="1101"/>
                    </a:cxn>
                    <a:cxn ang="0">
                      <a:pos x="59" y="1230"/>
                    </a:cxn>
                    <a:cxn ang="0">
                      <a:pos x="262" y="1201"/>
                    </a:cxn>
                    <a:cxn ang="0">
                      <a:pos x="578" y="914"/>
                    </a:cxn>
                    <a:cxn ang="0">
                      <a:pos x="876" y="534"/>
                    </a:cxn>
                    <a:cxn ang="0">
                      <a:pos x="1034" y="270"/>
                    </a:cxn>
                    <a:cxn ang="0">
                      <a:pos x="1064" y="84"/>
                    </a:cxn>
                    <a:cxn ang="0">
                      <a:pos x="977" y="0"/>
                    </a:cxn>
                    <a:cxn ang="0">
                      <a:pos x="836" y="65"/>
                    </a:cxn>
                    <a:cxn ang="0">
                      <a:pos x="969" y="107"/>
                    </a:cxn>
                    <a:cxn ang="0">
                      <a:pos x="876" y="352"/>
                    </a:cxn>
                    <a:cxn ang="0">
                      <a:pos x="690" y="656"/>
                    </a:cxn>
                    <a:cxn ang="0">
                      <a:pos x="350" y="1008"/>
                    </a:cxn>
                    <a:cxn ang="0">
                      <a:pos x="116" y="1114"/>
                    </a:cxn>
                    <a:cxn ang="0">
                      <a:pos x="135" y="943"/>
                    </a:cxn>
                    <a:cxn ang="0">
                      <a:pos x="437" y="504"/>
                    </a:cxn>
                    <a:cxn ang="0">
                      <a:pos x="831" y="118"/>
                    </a:cxn>
                    <a:cxn ang="0">
                      <a:pos x="741" y="129"/>
                    </a:cxn>
                    <a:cxn ang="0">
                      <a:pos x="741" y="129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070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60" y="180"/>
                  <a:ext cx="505" cy="898"/>
                </a:xfrm>
                <a:custGeom>
                  <a:avLst/>
                  <a:gdLst/>
                  <a:ahLst/>
                  <a:cxnLst>
                    <a:cxn ang="0">
                      <a:pos x="1941" y="0"/>
                    </a:cxn>
                    <a:cxn ang="0">
                      <a:pos x="0" y="2521"/>
                    </a:cxn>
                    <a:cxn ang="0">
                      <a:pos x="192" y="2450"/>
                    </a:cxn>
                    <a:cxn ang="0">
                      <a:pos x="2002" y="61"/>
                    </a:cxn>
                    <a:cxn ang="0">
                      <a:pos x="1941" y="0"/>
                    </a:cxn>
                    <a:cxn ang="0">
                      <a:pos x="1941" y="0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071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/>
                  <a:ahLst/>
                  <a:cxnLst>
                    <a:cxn ang="0">
                      <a:pos x="95" y="2844"/>
                    </a:cxn>
                    <a:cxn ang="0">
                      <a:pos x="394" y="2834"/>
                    </a:cxn>
                    <a:cxn ang="0">
                      <a:pos x="821" y="3009"/>
                    </a:cxn>
                    <a:cxn ang="0">
                      <a:pos x="681" y="2817"/>
                    </a:cxn>
                    <a:cxn ang="0">
                      <a:pos x="367" y="2703"/>
                    </a:cxn>
                    <a:cxn ang="0">
                      <a:pos x="637" y="2720"/>
                    </a:cxn>
                    <a:cxn ang="0">
                      <a:pos x="979" y="2870"/>
                    </a:cxn>
                    <a:cxn ang="0">
                      <a:pos x="2859" y="420"/>
                    </a:cxn>
                    <a:cxn ang="0">
                      <a:pos x="2578" y="148"/>
                    </a:cxn>
                    <a:cxn ang="0">
                      <a:pos x="2308" y="0"/>
                    </a:cxn>
                    <a:cxn ang="0">
                      <a:pos x="2692" y="78"/>
                    </a:cxn>
                    <a:cxn ang="0">
                      <a:pos x="3007" y="428"/>
                    </a:cxn>
                    <a:cxn ang="0">
                      <a:pos x="831" y="3273"/>
                    </a:cxn>
                    <a:cxn ang="0">
                      <a:pos x="481" y="3412"/>
                    </a:cxn>
                    <a:cxn ang="0">
                      <a:pos x="105" y="3771"/>
                    </a:cxn>
                    <a:cxn ang="0">
                      <a:pos x="0" y="3667"/>
                    </a:cxn>
                    <a:cxn ang="0">
                      <a:pos x="131" y="3631"/>
                    </a:cxn>
                    <a:cxn ang="0">
                      <a:pos x="376" y="3385"/>
                    </a:cxn>
                    <a:cxn ang="0">
                      <a:pos x="165" y="3273"/>
                    </a:cxn>
                    <a:cxn ang="0">
                      <a:pos x="165" y="3176"/>
                    </a:cxn>
                    <a:cxn ang="0">
                      <a:pos x="411" y="3298"/>
                    </a:cxn>
                    <a:cxn ang="0">
                      <a:pos x="411" y="3186"/>
                    </a:cxn>
                    <a:cxn ang="0">
                      <a:pos x="603" y="3220"/>
                    </a:cxn>
                    <a:cxn ang="0">
                      <a:pos x="428" y="3079"/>
                    </a:cxn>
                    <a:cxn ang="0">
                      <a:pos x="629" y="3062"/>
                    </a:cxn>
                    <a:cxn ang="0">
                      <a:pos x="95" y="2844"/>
                    </a:cxn>
                    <a:cxn ang="0">
                      <a:pos x="95" y="2844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072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299" y="895"/>
                  <a:ext cx="169" cy="122"/>
                </a:xfrm>
                <a:custGeom>
                  <a:avLst/>
                  <a:gdLst/>
                  <a:ahLst/>
                  <a:cxnLst>
                    <a:cxn ang="0">
                      <a:pos x="0" y="80"/>
                    </a:cxn>
                    <a:cxn ang="0">
                      <a:pos x="255" y="106"/>
                    </a:cxn>
                    <a:cxn ang="0">
                      <a:pos x="639" y="342"/>
                    </a:cxn>
                    <a:cxn ang="0">
                      <a:pos x="673" y="289"/>
                    </a:cxn>
                    <a:cxn ang="0">
                      <a:pos x="447" y="114"/>
                    </a:cxn>
                    <a:cxn ang="0">
                      <a:pos x="26" y="0"/>
                    </a:cxn>
                    <a:cxn ang="0">
                      <a:pos x="0" y="80"/>
                    </a:cxn>
                    <a:cxn ang="0">
                      <a:pos x="0" y="80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073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804"/>
                  <a:ext cx="181" cy="144"/>
                </a:xfrm>
                <a:custGeom>
                  <a:avLst/>
                  <a:gdLst/>
                  <a:ahLst/>
                  <a:cxnLst>
                    <a:cxn ang="0">
                      <a:pos x="0" y="78"/>
                    </a:cxn>
                    <a:cxn ang="0">
                      <a:pos x="340" y="148"/>
                    </a:cxn>
                    <a:cxn ang="0">
                      <a:pos x="638" y="403"/>
                    </a:cxn>
                    <a:cxn ang="0">
                      <a:pos x="716" y="296"/>
                    </a:cxn>
                    <a:cxn ang="0">
                      <a:pos x="420" y="114"/>
                    </a:cxn>
                    <a:cxn ang="0">
                      <a:pos x="70" y="0"/>
                    </a:cxn>
                    <a:cxn ang="0">
                      <a:pos x="0" y="78"/>
                    </a:cxn>
                    <a:cxn ang="0">
                      <a:pos x="0" y="78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074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/>
                  <a:ahLst/>
                  <a:cxnLst>
                    <a:cxn ang="0">
                      <a:pos x="0" y="78"/>
                    </a:cxn>
                    <a:cxn ang="0">
                      <a:pos x="316" y="139"/>
                    </a:cxn>
                    <a:cxn ang="0">
                      <a:pos x="649" y="411"/>
                    </a:cxn>
                    <a:cxn ang="0">
                      <a:pos x="717" y="314"/>
                    </a:cxn>
                    <a:cxn ang="0">
                      <a:pos x="394" y="87"/>
                    </a:cxn>
                    <a:cxn ang="0">
                      <a:pos x="54" y="0"/>
                    </a:cxn>
                    <a:cxn ang="0">
                      <a:pos x="0" y="78"/>
                    </a:cxn>
                    <a:cxn ang="0">
                      <a:pos x="0" y="78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075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49" y="140"/>
                  <a:ext cx="179" cy="138"/>
                </a:xfrm>
                <a:custGeom>
                  <a:avLst/>
                  <a:gdLst/>
                  <a:ahLst/>
                  <a:cxnLst>
                    <a:cxn ang="0">
                      <a:pos x="0" y="88"/>
                    </a:cxn>
                    <a:cxn ang="0">
                      <a:pos x="272" y="131"/>
                    </a:cxn>
                    <a:cxn ang="0">
                      <a:pos x="665" y="386"/>
                    </a:cxn>
                    <a:cxn ang="0">
                      <a:pos x="709" y="308"/>
                    </a:cxn>
                    <a:cxn ang="0">
                      <a:pos x="306" y="53"/>
                    </a:cxn>
                    <a:cxn ang="0">
                      <a:pos x="43" y="0"/>
                    </a:cxn>
                    <a:cxn ang="0">
                      <a:pos x="0" y="88"/>
                    </a:cxn>
                    <a:cxn ang="0">
                      <a:pos x="0" y="88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</p:grpSp>
        <p:sp>
          <p:nvSpPr>
            <p:cNvPr id="1076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spd="med" advClick="0" advTm="10000">
    <p:newsflash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4.xml"/><Relationship Id="rId7" Type="http://schemas.openxmlformats.org/officeDocument/2006/relationships/slide" Target="slide8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4" Type="http://schemas.openxmlformats.org/officeDocument/2006/relationships/slide" Target="slide5.xml"/><Relationship Id="rId9" Type="http://schemas.openxmlformats.org/officeDocument/2006/relationships/slide" Target="slide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7086600" cy="2273300"/>
          </a:xfrm>
        </p:spPr>
        <p:txBody>
          <a:bodyPr/>
          <a:lstStyle/>
          <a:p>
            <a:pPr eaLnBrk="1" hangingPunct="1">
              <a:defRPr/>
            </a:pPr>
            <a:r>
              <a:rPr lang="ru-RU" sz="3000" b="1" smtClean="0">
                <a:solidFill>
                  <a:srgbClr val="6600FF"/>
                </a:solidFill>
                <a:latin typeface="Monotype Corsiva" pitchFamily="66" charset="0"/>
              </a:rPr>
              <a:t>МОУ </a:t>
            </a:r>
            <a:br>
              <a:rPr lang="ru-RU" sz="3000" b="1" smtClean="0">
                <a:solidFill>
                  <a:srgbClr val="6600FF"/>
                </a:solidFill>
                <a:latin typeface="Monotype Corsiva" pitchFamily="66" charset="0"/>
              </a:rPr>
            </a:br>
            <a:r>
              <a:rPr lang="ru-RU" sz="3000" b="1" smtClean="0">
                <a:solidFill>
                  <a:srgbClr val="6600FF"/>
                </a:solidFill>
                <a:latin typeface="Monotype Corsiva" pitchFamily="66" charset="0"/>
              </a:rPr>
              <a:t>«Кузбасская общеобразовательная средняя школа имени героя Советского Союза </a:t>
            </a:r>
            <a:br>
              <a:rPr lang="ru-RU" sz="3000" b="1" smtClean="0">
                <a:solidFill>
                  <a:srgbClr val="6600FF"/>
                </a:solidFill>
                <a:latin typeface="Monotype Corsiva" pitchFamily="66" charset="0"/>
              </a:rPr>
            </a:br>
            <a:r>
              <a:rPr lang="ru-RU" sz="3000" b="1" smtClean="0">
                <a:solidFill>
                  <a:srgbClr val="6600FF"/>
                </a:solidFill>
                <a:latin typeface="Monotype Corsiva" pitchFamily="66" charset="0"/>
              </a:rPr>
              <a:t>Н.А. Шорникова»</a:t>
            </a:r>
            <a:r>
              <a:rPr lang="ru-RU" sz="3000" b="1" smtClean="0">
                <a:solidFill>
                  <a:schemeClr val="hlink"/>
                </a:solidFill>
                <a:latin typeface="Monotype Corsiva" pitchFamily="66" charset="0"/>
              </a:rPr>
              <a:t/>
            </a:r>
            <a:br>
              <a:rPr lang="ru-RU" sz="3000" b="1" smtClean="0">
                <a:solidFill>
                  <a:schemeClr val="hlink"/>
                </a:solidFill>
                <a:latin typeface="Monotype Corsiva" pitchFamily="66" charset="0"/>
              </a:rPr>
            </a:br>
            <a:r>
              <a:rPr lang="ru-RU" sz="4000" b="1" smtClean="0">
                <a:solidFill>
                  <a:schemeClr val="folHlink"/>
                </a:solidFill>
                <a:latin typeface="Monotype Corsiva" pitchFamily="66" charset="0"/>
              </a:rPr>
              <a:t>Телегина Светлана Владимировна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48125"/>
            <a:ext cx="6032500" cy="523875"/>
          </a:xfrm>
        </p:spPr>
        <p:txBody>
          <a:bodyPr/>
          <a:lstStyle/>
          <a:p>
            <a:pPr eaLnBrk="1" hangingPunct="1">
              <a:defRPr/>
            </a:pPr>
            <a:r>
              <a:rPr lang="ru-RU" sz="5400" smtClean="0"/>
              <a:t>Школа – мой ДОМ, моя СЕМЬЯ</a:t>
            </a:r>
          </a:p>
          <a:p>
            <a:pPr eaLnBrk="1" hangingPunct="1">
              <a:defRPr/>
            </a:pPr>
            <a:r>
              <a:rPr lang="ru-RU" sz="1600" smtClean="0"/>
              <a:t>Воспитательная работа с младшими школьниками.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495800" y="6324600"/>
            <a:ext cx="947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omic Sans MS" pitchFamily="66" charset="0"/>
              </a:rPr>
              <a:t>2014 г.</a:t>
            </a:r>
          </a:p>
        </p:txBody>
      </p:sp>
    </p:spTree>
  </p:cSld>
  <p:clrMapOvr>
    <a:masterClrMapping/>
  </p:clrMapOvr>
  <p:transition spd="med" advClick="0" advTm="10000">
    <p:newsflash/>
    <p:sndAc>
      <p:stSnd>
        <p:snd r:embed="rId2" name="1. 3RD FORCE - HERE COMES THE NIGH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307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G_7637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724400" y="4038600"/>
            <a:ext cx="3981450" cy="2590800"/>
          </a:xfrm>
          <a:prstGeom prst="rect">
            <a:avLst/>
          </a:prstGeom>
          <a:noFill/>
          <a:ln w="76200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6962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2800" smtClean="0"/>
              <a:t>	Ребенок приходит к нам из семьи, где он любим, где родители рады сделать все, чтобы их чадо выросло умным, сильным, счастливым. Правы ли они в этом? Мы живем ради детей, ради того, чтобы все хорошее и светлое, что есть в нас самих, вложить в сына или дочь. И учителя работают ра</a:t>
            </a:r>
            <a:r>
              <a:rPr lang="ru-RU" sz="2800" smtClean="0">
                <a:solidFill>
                  <a:schemeClr val="bg1"/>
                </a:solidFill>
              </a:rPr>
              <a:t>ди того, чтобы из </a:t>
            </a:r>
            <a:r>
              <a:rPr lang="ru-RU" sz="2800" smtClean="0"/>
              <a:t>ростка вырос цветок,</a:t>
            </a:r>
            <a:r>
              <a:rPr lang="ru-RU" sz="2800" smtClean="0">
                <a:solidFill>
                  <a:schemeClr val="bg1"/>
                </a:solidFill>
              </a:rPr>
              <a:t> которым будут </a:t>
            </a:r>
            <a:r>
              <a:rPr lang="ru-RU" sz="2800" smtClean="0"/>
              <a:t>восхищаться, которы</a:t>
            </a:r>
            <a:r>
              <a:rPr lang="ru-RU" sz="2800" smtClean="0">
                <a:solidFill>
                  <a:schemeClr val="bg1"/>
                </a:solidFill>
              </a:rPr>
              <a:t>й будут любить.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title"/>
          </p:nvPr>
        </p:nvSpPr>
        <p:spPr>
          <a:xfrm>
            <a:off x="838200" y="304800"/>
            <a:ext cx="6870700" cy="838200"/>
          </a:xfrm>
          <a:noFill/>
        </p:spPr>
        <p:txBody>
          <a:bodyPr/>
          <a:lstStyle/>
          <a:p>
            <a:pPr eaLnBrk="1" hangingPunct="1"/>
            <a:r>
              <a:rPr lang="ru-RU" smtClean="0">
                <a:solidFill>
                  <a:srgbClr val="6600FF"/>
                </a:solidFill>
                <a:latin typeface="Monotype Corsiva" pitchFamily="66" charset="0"/>
              </a:rPr>
              <a:t>Все начинается с любви</a:t>
            </a:r>
          </a:p>
        </p:txBody>
      </p:sp>
      <p:grpSp>
        <p:nvGrpSpPr>
          <p:cNvPr id="12293" name="Group 5"/>
          <p:cNvGrpSpPr>
            <a:grpSpLocks/>
          </p:cNvGrpSpPr>
          <p:nvPr/>
        </p:nvGrpSpPr>
        <p:grpSpPr bwMode="auto">
          <a:xfrm>
            <a:off x="6781800" y="6248400"/>
            <a:ext cx="1752600" cy="381000"/>
            <a:chOff x="4272" y="3936"/>
            <a:chExt cx="1104" cy="240"/>
          </a:xfrm>
        </p:grpSpPr>
        <p:sp>
          <p:nvSpPr>
            <p:cNvPr id="12294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5040" y="3936"/>
              <a:ext cx="336" cy="240"/>
            </a:xfrm>
            <a:prstGeom prst="actionButtonEnd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295" name="AutoShape 7">
              <a:hlinkClick r:id="" action="ppaction://hlinkshowjump?jump=previousslide" highlightClick="1"/>
            </p:cNvPr>
            <p:cNvSpPr>
              <a:spLocks noChangeArrowheads="1"/>
            </p:cNvSpPr>
            <p:nvPr/>
          </p:nvSpPr>
          <p:spPr bwMode="auto">
            <a:xfrm rot="10800000">
              <a:off x="4656" y="3936"/>
              <a:ext cx="336" cy="240"/>
            </a:xfrm>
            <a:prstGeom prst="actionButtonEnd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296" name="AutoShape 8">
              <a:hlinkClick r:id="rId3" action="ppaction://hlinksldjump" highlightClick="1"/>
            </p:cNvPr>
            <p:cNvSpPr>
              <a:spLocks noChangeArrowheads="1"/>
            </p:cNvSpPr>
            <p:nvPr/>
          </p:nvSpPr>
          <p:spPr bwMode="auto">
            <a:xfrm>
              <a:off x="4272" y="3936"/>
              <a:ext cx="336" cy="240"/>
            </a:xfrm>
            <a:prstGeom prst="actionButtonHome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</p:spTree>
  </p:cSld>
  <p:clrMapOvr>
    <a:masterClrMapping/>
  </p:clrMapOvr>
  <p:transition spd="med" advClick="0" advTm="1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1229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98"/>
                            </p:stCondLst>
                            <p:childTnLst>
                              <p:par>
                                <p:cTn id="1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/>
      <p:bldP spid="1229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2057400"/>
            <a:ext cx="6870700" cy="1600200"/>
          </a:xfrm>
        </p:spPr>
        <p:txBody>
          <a:bodyPr/>
          <a:lstStyle/>
          <a:p>
            <a:pPr eaLnBrk="1" hangingPunct="1"/>
            <a:r>
              <a:rPr lang="ru-RU" smtClean="0"/>
              <a:t>Спасибо за внимание.</a:t>
            </a:r>
          </a:p>
        </p:txBody>
      </p:sp>
    </p:spTree>
  </p:cSld>
  <p:clrMapOvr>
    <a:masterClrMapping/>
  </p:clrMapOvr>
  <p:transition spd="med" advClick="0" advTm="10000">
    <p:newsfla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solidFill>
                  <a:srgbClr val="6600FF"/>
                </a:solidFill>
              </a:rPr>
              <a:t>Оглавление</a:t>
            </a:r>
            <a:r>
              <a:rPr lang="ru-RU" smtClean="0"/>
              <a:t>: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800" smtClean="0">
                <a:solidFill>
                  <a:srgbClr val="008000"/>
                </a:solidFill>
                <a:hlinkClick r:id="rId2" action="ppaction://hlinksldjump"/>
              </a:rPr>
              <a:t>Введение</a:t>
            </a:r>
            <a:endParaRPr lang="ru-RU" sz="2800" smtClean="0">
              <a:solidFill>
                <a:srgbClr val="0080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ru-RU" sz="2800" smtClean="0">
                <a:solidFill>
                  <a:srgbClr val="008000"/>
                </a:solidFill>
                <a:hlinkClick r:id="rId3" action="ppaction://hlinksldjump"/>
              </a:rPr>
              <a:t>Путешествия по тропинкам</a:t>
            </a:r>
            <a:endParaRPr lang="ru-RU" sz="2800" smtClean="0">
              <a:solidFill>
                <a:srgbClr val="008000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ru-RU" sz="2400" smtClean="0">
                <a:solidFill>
                  <a:srgbClr val="008000"/>
                </a:solidFill>
                <a:hlinkClick r:id="rId4" action="ppaction://hlinksldjump"/>
              </a:rPr>
              <a:t>Вот мой дом родной</a:t>
            </a:r>
            <a:endParaRPr lang="ru-RU" sz="2400" smtClean="0">
              <a:solidFill>
                <a:srgbClr val="008000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ru-RU" sz="2400" smtClean="0">
                <a:solidFill>
                  <a:srgbClr val="008000"/>
                </a:solidFill>
                <a:hlinkClick r:id="rId5" action="ppaction://hlinksldjump"/>
              </a:rPr>
              <a:t>Приходите к нам</a:t>
            </a:r>
            <a:endParaRPr lang="ru-RU" sz="2400" smtClean="0">
              <a:solidFill>
                <a:srgbClr val="008000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ru-RU" sz="2400" smtClean="0">
                <a:solidFill>
                  <a:srgbClr val="008000"/>
                </a:solidFill>
                <a:hlinkClick r:id="rId6" action="ppaction://hlinksldjump"/>
              </a:rPr>
              <a:t>Не опоздай</a:t>
            </a:r>
            <a:endParaRPr lang="ru-RU" sz="2400" smtClean="0">
              <a:solidFill>
                <a:srgbClr val="008000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ru-RU" sz="2400" smtClean="0">
                <a:solidFill>
                  <a:srgbClr val="008000"/>
                </a:solidFill>
                <a:hlinkClick r:id="rId7" action="ppaction://hlinksldjump"/>
              </a:rPr>
              <a:t>Сами с усами</a:t>
            </a:r>
            <a:endParaRPr lang="ru-RU" sz="2400" smtClean="0">
              <a:solidFill>
                <a:srgbClr val="008000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ru-RU" sz="2400" smtClean="0">
                <a:solidFill>
                  <a:srgbClr val="008000"/>
                </a:solidFill>
                <a:hlinkClick r:id="rId8" action="ppaction://hlinksldjump"/>
              </a:rPr>
              <a:t>Хочу встать взрослым</a:t>
            </a:r>
            <a:endParaRPr lang="ru-RU" sz="2400" smtClean="0">
              <a:solidFill>
                <a:srgbClr val="0080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ru-RU" sz="2800" smtClean="0">
                <a:solidFill>
                  <a:srgbClr val="008000"/>
                </a:solidFill>
                <a:hlinkClick r:id="rId9" action="ppaction://hlinksldjump"/>
              </a:rPr>
              <a:t>Все начинается с любви</a:t>
            </a:r>
            <a:endParaRPr lang="ru-RU" sz="2800" smtClean="0">
              <a:solidFill>
                <a:srgbClr val="008000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ru-RU" sz="2800" smtClean="0">
              <a:solidFill>
                <a:srgbClr val="008000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ru-RU" sz="2800" smtClean="0"/>
          </a:p>
        </p:txBody>
      </p:sp>
    </p:spTree>
  </p:cSld>
  <p:clrMapOvr>
    <a:masterClrMapping/>
  </p:clrMapOvr>
  <p:transition spd="med" advClick="0" advTm="10000"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G_7643"/>
          <p:cNvPicPr>
            <a:picLocks noChangeAspect="1" noChangeArrowheads="1"/>
          </p:cNvPicPr>
          <p:nvPr/>
        </p:nvPicPr>
        <p:blipFill>
          <a:blip r:embed="rId2" cstate="email">
            <a:lum bright="16000" contrast="18000"/>
          </a:blip>
          <a:srcRect/>
          <a:stretch>
            <a:fillRect/>
          </a:stretch>
        </p:blipFill>
        <p:spPr bwMode="auto">
          <a:xfrm>
            <a:off x="2209800" y="2590800"/>
            <a:ext cx="6400800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>
          <a:xfrm>
            <a:off x="2362200" y="381000"/>
            <a:ext cx="3429000" cy="609600"/>
          </a:xfrm>
        </p:spPr>
        <p:txBody>
          <a:bodyPr/>
          <a:lstStyle/>
          <a:p>
            <a:pPr eaLnBrk="1" hangingPunct="1"/>
            <a:r>
              <a:rPr lang="ru-RU" sz="4000" smtClean="0"/>
              <a:t> Введение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001000" cy="2971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3600" b="1" smtClean="0"/>
              <a:t>		</a:t>
            </a:r>
            <a:r>
              <a:rPr lang="ru-RU" sz="3600" b="1" smtClean="0">
                <a:latin typeface="Monotype Corsiva" pitchFamily="66" charset="0"/>
              </a:rPr>
              <a:t>Воспитательная работа с младшими школьниками ведется в рамках детской организации «Радуга» с использованием игровой технологии: путешествие по тропинкам, охватывая учебную, трудовую, нравственную и патриотическую стороны воспитания</a:t>
            </a:r>
          </a:p>
        </p:txBody>
      </p:sp>
      <p:sp>
        <p:nvSpPr>
          <p:cNvPr id="5125" name="AutoShape 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001000" y="6248400"/>
            <a:ext cx="533400" cy="381000"/>
          </a:xfrm>
          <a:prstGeom prst="actionButtonEnd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26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 rot="10800000">
            <a:off x="7391400" y="6248400"/>
            <a:ext cx="533400" cy="381000"/>
          </a:xfrm>
          <a:prstGeom prst="actionButtonEnd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27" name="AutoShape 7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6781800" y="6248400"/>
            <a:ext cx="533400" cy="381000"/>
          </a:xfrm>
          <a:prstGeom prst="actionButtonHome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spd="med" advClick="0" advTm="10000"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001000" y="6248400"/>
            <a:ext cx="533400" cy="381000"/>
          </a:xfrm>
          <a:prstGeom prst="actionButtonEnd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47" name="AutoShape 3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 rot="10800000">
            <a:off x="7391400" y="6248400"/>
            <a:ext cx="533400" cy="381000"/>
          </a:xfrm>
          <a:prstGeom prst="actionButtonEnd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48" name="AutoShape 4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6781800" y="6248400"/>
            <a:ext cx="533400" cy="381000"/>
          </a:xfrm>
          <a:prstGeom prst="actionButtonHome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6149" name="Picture 5" descr="IMG_764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828800" y="1219200"/>
            <a:ext cx="3989388" cy="5334000"/>
          </a:xfrm>
          <a:prstGeom prst="rect">
            <a:avLst/>
          </a:prstGeom>
          <a:noFill/>
          <a:ln w="762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6150" name="Picture 6" descr="IMG_7660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334000" y="2209800"/>
            <a:ext cx="3200400" cy="2851150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6151" name="Rectangle 7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6870700" cy="762000"/>
          </a:xfrm>
        </p:spPr>
        <p:txBody>
          <a:bodyPr/>
          <a:lstStyle/>
          <a:p>
            <a:pPr eaLnBrk="1" hangingPunct="1"/>
            <a:r>
              <a:rPr lang="ru-RU" smtClean="0">
                <a:latin typeface="Monotype Corsiva" pitchFamily="66" charset="0"/>
              </a:rPr>
              <a:t>Путешествия по тропинкам</a:t>
            </a:r>
          </a:p>
        </p:txBody>
      </p:sp>
    </p:spTree>
  </p:cSld>
  <p:clrMapOvr>
    <a:masterClrMapping/>
  </p:clrMapOvr>
  <p:transition spd="med" advClick="0" advTm="1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615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98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498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-6985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0" y="5207000"/>
            <a:ext cx="1841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>
                <a:latin typeface="Arial" charset="0"/>
              </a:rPr>
              <a:t/>
            </a:r>
            <a:br>
              <a:rPr lang="ru-RU">
                <a:latin typeface="Arial" charset="0"/>
              </a:rPr>
            </a:br>
            <a:endParaRPr lang="ru-RU">
              <a:latin typeface="Arial" charset="0"/>
            </a:endParaRPr>
          </a:p>
          <a:p>
            <a:pPr eaLnBrk="0" hangingPunct="0"/>
            <a:endParaRPr lang="ru-RU">
              <a:latin typeface="Arial" charset="0"/>
            </a:endParaRP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-6985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graphicFrame>
        <p:nvGraphicFramePr>
          <p:cNvPr id="7173" name="Group 5"/>
          <p:cNvGraphicFramePr>
            <a:graphicFrameLocks noGrp="1"/>
          </p:cNvGraphicFramePr>
          <p:nvPr/>
        </p:nvGraphicFramePr>
        <p:xfrm>
          <a:off x="0" y="6122988"/>
          <a:ext cx="208280" cy="51816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492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175" name="Rectangle 11"/>
          <p:cNvSpPr>
            <a:spLocks noChangeArrowheads="1"/>
          </p:cNvSpPr>
          <p:nvPr/>
        </p:nvSpPr>
        <p:spPr bwMode="auto">
          <a:xfrm>
            <a:off x="0" y="6640513"/>
            <a:ext cx="1841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>
                <a:latin typeface="Arial" charset="0"/>
              </a:rPr>
              <a:t/>
            </a:r>
            <a:br>
              <a:rPr lang="ru-RU">
                <a:latin typeface="Arial" charset="0"/>
              </a:rPr>
            </a:br>
            <a:endParaRPr lang="ru-RU">
              <a:latin typeface="Arial" charset="0"/>
            </a:endParaRPr>
          </a:p>
          <a:p>
            <a:pPr eaLnBrk="0" hangingPunct="0"/>
            <a:endParaRPr lang="ru-RU">
              <a:latin typeface="Arial" charset="0"/>
            </a:endParaRPr>
          </a:p>
        </p:txBody>
      </p:sp>
      <p:sp>
        <p:nvSpPr>
          <p:cNvPr id="7176" name="AutoShape 12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001000" y="6248400"/>
            <a:ext cx="533400" cy="381000"/>
          </a:xfrm>
          <a:prstGeom prst="actionButtonEnd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177" name="AutoShape 13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 rot="10800000">
            <a:off x="7391400" y="6248400"/>
            <a:ext cx="533400" cy="381000"/>
          </a:xfrm>
          <a:prstGeom prst="actionButtonEnd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178" name="AutoShape 14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6781800" y="6248400"/>
            <a:ext cx="533400" cy="381000"/>
          </a:xfrm>
          <a:prstGeom prst="actionButtonHome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1066800" y="1066800"/>
            <a:ext cx="7010400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200">
                <a:latin typeface="Comic Sans MS" pitchFamily="66" charset="0"/>
              </a:rPr>
              <a:t>Путешествие по этой тропинке способствует патриотическому воспитанию младших школьников. Дети познакомились с историей создания родного поселка. В местном музее они узнали об историческом и трудовом прошлом своих односельчан. Многие улицы названы в честь заслуженных жителей поселка: Юферева И.С., Лобанова К.В., Дергача Н.Т. </a:t>
            </a:r>
          </a:p>
          <a:p>
            <a:endParaRPr lang="ru-RU" sz="2200">
              <a:latin typeface="Comic Sans MS" pitchFamily="66" charset="0"/>
            </a:endParaRPr>
          </a:p>
          <a:p>
            <a:r>
              <a:rPr lang="ru-RU" sz="2200">
                <a:latin typeface="Comic Sans MS" pitchFamily="66" charset="0"/>
              </a:rPr>
              <a:t>	Нам есть чем гордится и есть что беречь, -</a:t>
            </a:r>
          </a:p>
          <a:p>
            <a:r>
              <a:rPr lang="ru-RU" sz="2200">
                <a:latin typeface="Comic Sans MS" pitchFamily="66" charset="0"/>
              </a:rPr>
              <a:t>	И хартия прав, и родимая речь,</a:t>
            </a:r>
          </a:p>
          <a:p>
            <a:r>
              <a:rPr lang="ru-RU" sz="2200">
                <a:latin typeface="Comic Sans MS" pitchFamily="66" charset="0"/>
              </a:rPr>
              <a:t>	И мир, охраняемый нами, </a:t>
            </a:r>
          </a:p>
          <a:p>
            <a:r>
              <a:rPr lang="ru-RU" sz="2200">
                <a:latin typeface="Comic Sans MS" pitchFamily="66" charset="0"/>
              </a:rPr>
              <a:t>	И доблесть народа , и доблесть того, </a:t>
            </a:r>
          </a:p>
          <a:p>
            <a:r>
              <a:rPr lang="ru-RU" sz="2200">
                <a:latin typeface="Comic Sans MS" pitchFamily="66" charset="0"/>
              </a:rPr>
              <a:t>	Кто нам и родней, и дороже всего,</a:t>
            </a:r>
          </a:p>
          <a:p>
            <a:r>
              <a:rPr lang="ru-RU" sz="2200">
                <a:latin typeface="Comic Sans MS" pitchFamily="66" charset="0"/>
              </a:rPr>
              <a:t>	Кто наше победное знамя!</a:t>
            </a:r>
          </a:p>
          <a:p>
            <a:r>
              <a:rPr lang="ru-RU" sz="2800">
                <a:latin typeface="Comic Sans MS" pitchFamily="66" charset="0"/>
              </a:rPr>
              <a:t>	 </a:t>
            </a:r>
          </a:p>
        </p:txBody>
      </p:sp>
      <p:sp>
        <p:nvSpPr>
          <p:cNvPr id="7184" name="Rectangle 16"/>
          <p:cNvSpPr>
            <a:spLocks noGrp="1" noChangeArrowheads="1"/>
          </p:cNvSpPr>
          <p:nvPr>
            <p:ph type="title"/>
          </p:nvPr>
        </p:nvSpPr>
        <p:spPr>
          <a:xfrm>
            <a:off x="838200" y="304800"/>
            <a:ext cx="6870700" cy="838200"/>
          </a:xfrm>
          <a:noFill/>
        </p:spPr>
        <p:txBody>
          <a:bodyPr/>
          <a:lstStyle/>
          <a:p>
            <a:pPr eaLnBrk="1" hangingPunct="1"/>
            <a:r>
              <a:rPr lang="ru-RU" smtClean="0">
                <a:solidFill>
                  <a:srgbClr val="6600FF"/>
                </a:solidFill>
                <a:latin typeface="Monotype Corsiva" pitchFamily="66" charset="0"/>
              </a:rPr>
              <a:t>Вот мой дом родной</a:t>
            </a:r>
          </a:p>
        </p:txBody>
      </p:sp>
    </p:spTree>
  </p:cSld>
  <p:clrMapOvr>
    <a:masterClrMapping/>
  </p:clrMapOvr>
  <p:transition spd="med" advClick="0" advTm="1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718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98"/>
                            </p:stCondLst>
                            <p:childTnLst>
                              <p:par>
                                <p:cTn id="1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3" grpId="0"/>
      <p:bldP spid="718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4" eaLnBrk="1" hangingPunct="1">
              <a:buFontTx/>
              <a:buNone/>
            </a:pPr>
            <a:endParaRPr lang="ru-RU" smtClean="0"/>
          </a:p>
          <a:p>
            <a:pPr eaLnBrk="1" hangingPunct="1">
              <a:buFontTx/>
              <a:buNone/>
            </a:pPr>
            <a:r>
              <a:rPr lang="ru-RU" smtClean="0"/>
              <a:t> 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5029200" y="0"/>
            <a:ext cx="411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>
              <a:latin typeface="Comic Sans MS" pitchFamily="66" charset="0"/>
            </a:endParaRPr>
          </a:p>
        </p:txBody>
      </p:sp>
      <p:sp>
        <p:nvSpPr>
          <p:cNvPr id="8196" name="AutoShape 4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001000" y="6248400"/>
            <a:ext cx="533400" cy="381000"/>
          </a:xfrm>
          <a:prstGeom prst="actionButtonEnd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197" name="AutoShape 5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 rot="10800000">
            <a:off x="7391400" y="6248400"/>
            <a:ext cx="533400" cy="381000"/>
          </a:xfrm>
          <a:prstGeom prst="actionButtonEnd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198" name="AutoShape 6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6781800" y="6248400"/>
            <a:ext cx="533400" cy="381000"/>
          </a:xfrm>
          <a:prstGeom prst="actionButtonHome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title"/>
          </p:nvPr>
        </p:nvSpPr>
        <p:spPr>
          <a:xfrm>
            <a:off x="838200" y="304800"/>
            <a:ext cx="6870700" cy="838200"/>
          </a:xfrm>
          <a:noFill/>
        </p:spPr>
        <p:txBody>
          <a:bodyPr/>
          <a:lstStyle/>
          <a:p>
            <a:pPr eaLnBrk="1" hangingPunct="1"/>
            <a:r>
              <a:rPr lang="ru-RU" smtClean="0">
                <a:solidFill>
                  <a:srgbClr val="6600FF"/>
                </a:solidFill>
                <a:latin typeface="Monotype Corsiva" pitchFamily="66" charset="0"/>
              </a:rPr>
              <a:t>Приходите к нам</a:t>
            </a:r>
          </a:p>
        </p:txBody>
      </p:sp>
      <p:pic>
        <p:nvPicPr>
          <p:cNvPr id="8200" name="Picture 8" descr="IMG_6449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82588" y="1447800"/>
            <a:ext cx="5103812" cy="3241675"/>
          </a:xfrm>
          <a:prstGeom prst="rect">
            <a:avLst/>
          </a:prstGeom>
          <a:noFill/>
          <a:ln w="7620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8201" name="Picture 9" descr="IMG_645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962400" y="2667000"/>
            <a:ext cx="4648200" cy="3286125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838200" y="2286000"/>
            <a:ext cx="74834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 b="1">
                <a:solidFill>
                  <a:schemeClr val="accent1"/>
                </a:solidFill>
                <a:latin typeface="Comic Sans MS" pitchFamily="66" charset="0"/>
              </a:rPr>
              <a:t>Мы всегда рады гостям, которых приглашаем на праздники, утренники, вечера встречи, КВН, часы общения.</a:t>
            </a:r>
            <a:r>
              <a:rPr lang="ru-RU" sz="2800" b="1">
                <a:solidFill>
                  <a:schemeClr val="accent1"/>
                </a:solidFill>
                <a:latin typeface="Comic Sans MS" pitchFamily="66" charset="0"/>
              </a:rPr>
              <a:t>	</a:t>
            </a:r>
            <a:r>
              <a:rPr lang="ru-RU" sz="2800">
                <a:solidFill>
                  <a:srgbClr val="6F230B"/>
                </a:solidFill>
                <a:latin typeface="Comic Sans MS" pitchFamily="66" charset="0"/>
              </a:rPr>
              <a:t> </a:t>
            </a:r>
          </a:p>
        </p:txBody>
      </p:sp>
    </p:spTree>
  </p:cSld>
  <p:clrMapOvr>
    <a:masterClrMapping/>
  </p:clrMapOvr>
  <p:transition spd="med" advClick="0" advTm="1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819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98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98"/>
                            </p:stCondLst>
                            <p:childTnLst>
                              <p:par>
                                <p:cTn id="1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498"/>
                            </p:stCondLst>
                            <p:childTnLst>
                              <p:par>
                                <p:cTn id="28" presetID="2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9" grpId="0"/>
      <p:bldP spid="820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j009038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791200" y="3733800"/>
            <a:ext cx="2698750" cy="230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219" name="Group 3"/>
          <p:cNvGrpSpPr>
            <a:grpSpLocks/>
          </p:cNvGrpSpPr>
          <p:nvPr/>
        </p:nvGrpSpPr>
        <p:grpSpPr bwMode="auto">
          <a:xfrm>
            <a:off x="6781800" y="6248400"/>
            <a:ext cx="1752600" cy="381000"/>
            <a:chOff x="4272" y="3936"/>
            <a:chExt cx="1104" cy="240"/>
          </a:xfrm>
        </p:grpSpPr>
        <p:sp>
          <p:nvSpPr>
            <p:cNvPr id="9222" name="AutoShape 4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5040" y="3936"/>
              <a:ext cx="336" cy="240"/>
            </a:xfrm>
            <a:prstGeom prst="actionButtonEnd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" name="AutoShape 5">
              <a:hlinkClick r:id="" action="ppaction://hlinkshowjump?jump=previousslide" highlightClick="1"/>
            </p:cNvPr>
            <p:cNvSpPr>
              <a:spLocks noChangeArrowheads="1"/>
            </p:cNvSpPr>
            <p:nvPr/>
          </p:nvSpPr>
          <p:spPr bwMode="auto">
            <a:xfrm rot="10800000">
              <a:off x="4656" y="3936"/>
              <a:ext cx="336" cy="240"/>
            </a:xfrm>
            <a:prstGeom prst="actionButtonEnd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" name="AutoShape 6">
              <a:hlinkClick r:id="rId3" action="ppaction://hlinksldjump" highlightClick="1"/>
            </p:cNvPr>
            <p:cNvSpPr>
              <a:spLocks noChangeArrowheads="1"/>
            </p:cNvSpPr>
            <p:nvPr/>
          </p:nvSpPr>
          <p:spPr bwMode="auto">
            <a:xfrm>
              <a:off x="4272" y="3936"/>
              <a:ext cx="336" cy="240"/>
            </a:xfrm>
            <a:prstGeom prst="actionButtonHome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9223" name="Rectangle 7"/>
          <p:cNvSpPr>
            <a:spLocks noGrp="1" noChangeArrowheads="1"/>
          </p:cNvSpPr>
          <p:nvPr>
            <p:ph type="title"/>
          </p:nvPr>
        </p:nvSpPr>
        <p:spPr>
          <a:xfrm>
            <a:off x="838200" y="304800"/>
            <a:ext cx="6870700" cy="838200"/>
          </a:xfrm>
          <a:noFill/>
        </p:spPr>
        <p:txBody>
          <a:bodyPr/>
          <a:lstStyle/>
          <a:p>
            <a:pPr eaLnBrk="1" hangingPunct="1"/>
            <a:r>
              <a:rPr lang="ru-RU" smtClean="0">
                <a:solidFill>
                  <a:srgbClr val="6600FF"/>
                </a:solidFill>
                <a:latin typeface="Monotype Corsiva" pitchFamily="66" charset="0"/>
              </a:rPr>
              <a:t>Не опоздай</a:t>
            </a: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990600" y="914400"/>
            <a:ext cx="68707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ru-RU" sz="2800">
                <a:latin typeface="Comic Sans MS" pitchFamily="66" charset="0"/>
              </a:rPr>
              <a:t>Родина и природа – понятия не отделимые. Родина это наш край, район, наше село, наш прекрасный лес. Поспешим сохранить все это!</a:t>
            </a:r>
            <a:br>
              <a:rPr lang="ru-RU" sz="2800">
                <a:latin typeface="Comic Sans MS" pitchFamily="66" charset="0"/>
              </a:rPr>
            </a:br>
            <a:r>
              <a:rPr lang="ru-RU" sz="2800">
                <a:latin typeface="Comic Sans MS" pitchFamily="66" charset="0"/>
              </a:rPr>
              <a:t/>
            </a:r>
            <a:br>
              <a:rPr lang="ru-RU" sz="2800">
                <a:latin typeface="Comic Sans MS" pitchFamily="66" charset="0"/>
              </a:rPr>
            </a:br>
            <a:r>
              <a:rPr lang="ru-RU" sz="2800">
                <a:latin typeface="Comic Sans MS" pitchFamily="66" charset="0"/>
              </a:rPr>
              <a:t>Милая Родина! Ты год от года</a:t>
            </a:r>
            <a:br>
              <a:rPr lang="ru-RU" sz="2800">
                <a:latin typeface="Comic Sans MS" pitchFamily="66" charset="0"/>
              </a:rPr>
            </a:br>
            <a:r>
              <a:rPr lang="ru-RU" sz="2800">
                <a:latin typeface="Comic Sans MS" pitchFamily="66" charset="0"/>
              </a:rPr>
              <a:t>Должна становиться краше.</a:t>
            </a:r>
            <a:br>
              <a:rPr lang="ru-RU" sz="2800">
                <a:latin typeface="Comic Sans MS" pitchFamily="66" charset="0"/>
              </a:rPr>
            </a:br>
            <a:r>
              <a:rPr lang="ru-RU" sz="2800">
                <a:latin typeface="Comic Sans MS" pitchFamily="66" charset="0"/>
              </a:rPr>
              <a:t>Охрана природы – дело нар</a:t>
            </a:r>
            <a:r>
              <a:rPr lang="ru-RU" sz="2800">
                <a:solidFill>
                  <a:schemeClr val="bg1"/>
                </a:solidFill>
                <a:latin typeface="Comic Sans MS" pitchFamily="66" charset="0"/>
              </a:rPr>
              <a:t>ода</a:t>
            </a:r>
            <a:r>
              <a:rPr lang="ru-RU" sz="2800">
                <a:latin typeface="Comic Sans MS" pitchFamily="66" charset="0"/>
              </a:rPr>
              <a:t>.</a:t>
            </a:r>
            <a:br>
              <a:rPr lang="ru-RU" sz="2800">
                <a:latin typeface="Comic Sans MS" pitchFamily="66" charset="0"/>
              </a:rPr>
            </a:br>
            <a:r>
              <a:rPr lang="ru-RU" sz="2800">
                <a:latin typeface="Comic Sans MS" pitchFamily="66" charset="0"/>
              </a:rPr>
              <a:t>Мое, твое, наше.</a:t>
            </a:r>
          </a:p>
        </p:txBody>
      </p:sp>
    </p:spTree>
  </p:cSld>
  <p:clrMapOvr>
    <a:masterClrMapping/>
  </p:clrMapOvr>
  <p:transition spd="med" advClick="0" advTm="1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922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98"/>
                            </p:stCondLst>
                            <p:childTnLst>
                              <p:par>
                                <p:cTn id="1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/>
      <p:bldP spid="92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0" y="1524000"/>
            <a:ext cx="7696200" cy="2286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mtClean="0"/>
              <a:t>	Путешествуя по этой тропинке, дети развивают свои трудовые навыки, способности, умения работать в детском коллективе.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title"/>
          </p:nvPr>
        </p:nvSpPr>
        <p:spPr>
          <a:xfrm>
            <a:off x="838200" y="304800"/>
            <a:ext cx="6870700" cy="838200"/>
          </a:xfrm>
          <a:noFill/>
        </p:spPr>
        <p:txBody>
          <a:bodyPr/>
          <a:lstStyle/>
          <a:p>
            <a:pPr eaLnBrk="1" hangingPunct="1"/>
            <a:r>
              <a:rPr lang="ru-RU" smtClean="0">
                <a:solidFill>
                  <a:srgbClr val="6600FF"/>
                </a:solidFill>
                <a:latin typeface="Monotype Corsiva" pitchFamily="66" charset="0"/>
              </a:rPr>
              <a:t>Сами с усами</a:t>
            </a:r>
          </a:p>
        </p:txBody>
      </p:sp>
      <p:pic>
        <p:nvPicPr>
          <p:cNvPr id="10244" name="Picture 4" descr="IMG_7668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00400" y="3659188"/>
            <a:ext cx="5265738" cy="2970212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grpSp>
        <p:nvGrpSpPr>
          <p:cNvPr id="10245" name="Group 5"/>
          <p:cNvGrpSpPr>
            <a:grpSpLocks/>
          </p:cNvGrpSpPr>
          <p:nvPr/>
        </p:nvGrpSpPr>
        <p:grpSpPr bwMode="auto">
          <a:xfrm>
            <a:off x="6781800" y="6248400"/>
            <a:ext cx="1752600" cy="381000"/>
            <a:chOff x="4272" y="3936"/>
            <a:chExt cx="1104" cy="240"/>
          </a:xfrm>
        </p:grpSpPr>
        <p:sp>
          <p:nvSpPr>
            <p:cNvPr id="10246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5040" y="3936"/>
              <a:ext cx="336" cy="240"/>
            </a:xfrm>
            <a:prstGeom prst="actionButtonEnd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47" name="AutoShape 7">
              <a:hlinkClick r:id="" action="ppaction://hlinkshowjump?jump=previousslide" highlightClick="1"/>
            </p:cNvPr>
            <p:cNvSpPr>
              <a:spLocks noChangeArrowheads="1"/>
            </p:cNvSpPr>
            <p:nvPr/>
          </p:nvSpPr>
          <p:spPr bwMode="auto">
            <a:xfrm rot="10800000">
              <a:off x="4656" y="3936"/>
              <a:ext cx="336" cy="240"/>
            </a:xfrm>
            <a:prstGeom prst="actionButtonEnd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48" name="AutoShape 8">
              <a:hlinkClick r:id="rId3" action="ppaction://hlinksldjump" highlightClick="1"/>
            </p:cNvPr>
            <p:cNvSpPr>
              <a:spLocks noChangeArrowheads="1"/>
            </p:cNvSpPr>
            <p:nvPr/>
          </p:nvSpPr>
          <p:spPr bwMode="auto">
            <a:xfrm>
              <a:off x="4272" y="3936"/>
              <a:ext cx="336" cy="240"/>
            </a:xfrm>
            <a:prstGeom prst="actionButtonHome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</p:spTree>
  </p:cSld>
  <p:clrMapOvr>
    <a:masterClrMapping/>
  </p:clrMapOvr>
  <p:transition spd="med" advClick="0" advTm="1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1024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98"/>
                            </p:stCondLst>
                            <p:childTnLst>
                              <p:par>
                                <p:cTn id="1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998"/>
                            </p:stCondLst>
                            <p:childTnLst>
                              <p:par>
                                <p:cTn id="2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build="p"/>
      <p:bldP spid="102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G_763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048000" y="4114800"/>
            <a:ext cx="3352800" cy="2535238"/>
          </a:xfrm>
          <a:prstGeom prst="rect">
            <a:avLst/>
          </a:prstGeom>
          <a:noFill/>
          <a:ln w="7620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7696200" cy="3657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mtClean="0"/>
              <a:t>Формирование навыков безопасного поведения является составляющим компонентом безопасности жизнедеятельности и здорового образа жизни. Дети учатся соблюдать правила дорожного движения, охране и безопасности труда.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title"/>
          </p:nvPr>
        </p:nvSpPr>
        <p:spPr>
          <a:xfrm>
            <a:off x="838200" y="304800"/>
            <a:ext cx="6870700" cy="838200"/>
          </a:xfrm>
          <a:noFill/>
        </p:spPr>
        <p:txBody>
          <a:bodyPr/>
          <a:lstStyle/>
          <a:p>
            <a:pPr eaLnBrk="1" hangingPunct="1"/>
            <a:r>
              <a:rPr lang="ru-RU" smtClean="0">
                <a:solidFill>
                  <a:srgbClr val="6600FF"/>
                </a:solidFill>
                <a:latin typeface="Monotype Corsiva" pitchFamily="66" charset="0"/>
              </a:rPr>
              <a:t>Хочу стать взрослым</a:t>
            </a:r>
          </a:p>
        </p:txBody>
      </p:sp>
      <p:grpSp>
        <p:nvGrpSpPr>
          <p:cNvPr id="11269" name="Group 5"/>
          <p:cNvGrpSpPr>
            <a:grpSpLocks/>
          </p:cNvGrpSpPr>
          <p:nvPr/>
        </p:nvGrpSpPr>
        <p:grpSpPr bwMode="auto">
          <a:xfrm>
            <a:off x="6781800" y="6248400"/>
            <a:ext cx="1752600" cy="381000"/>
            <a:chOff x="4272" y="3936"/>
            <a:chExt cx="1104" cy="240"/>
          </a:xfrm>
        </p:grpSpPr>
        <p:sp>
          <p:nvSpPr>
            <p:cNvPr id="11270" name="AutoShape 6">
              <a:hlinkClick r:id="" action="ppaction://hlinkshowjump?jump=nextslide" highlightClick="1"/>
            </p:cNvPr>
            <p:cNvSpPr>
              <a:spLocks noChangeArrowheads="1"/>
            </p:cNvSpPr>
            <p:nvPr/>
          </p:nvSpPr>
          <p:spPr bwMode="auto">
            <a:xfrm>
              <a:off x="5040" y="3936"/>
              <a:ext cx="336" cy="240"/>
            </a:xfrm>
            <a:prstGeom prst="actionButtonEnd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271" name="AutoShape 7">
              <a:hlinkClick r:id="" action="ppaction://hlinkshowjump?jump=previousslide" highlightClick="1"/>
            </p:cNvPr>
            <p:cNvSpPr>
              <a:spLocks noChangeArrowheads="1"/>
            </p:cNvSpPr>
            <p:nvPr/>
          </p:nvSpPr>
          <p:spPr bwMode="auto">
            <a:xfrm rot="10800000">
              <a:off x="4656" y="3936"/>
              <a:ext cx="336" cy="240"/>
            </a:xfrm>
            <a:prstGeom prst="actionButtonEnd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272" name="AutoShape 8">
              <a:hlinkClick r:id="rId3" action="ppaction://hlinksldjump" highlightClick="1"/>
            </p:cNvPr>
            <p:cNvSpPr>
              <a:spLocks noChangeArrowheads="1"/>
            </p:cNvSpPr>
            <p:nvPr/>
          </p:nvSpPr>
          <p:spPr bwMode="auto">
            <a:xfrm>
              <a:off x="4272" y="3936"/>
              <a:ext cx="336" cy="240"/>
            </a:xfrm>
            <a:prstGeom prst="actionButtonHome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</p:spTree>
  </p:cSld>
  <p:clrMapOvr>
    <a:masterClrMapping/>
  </p:clrMapOvr>
  <p:transition spd="med" advClick="0" advTm="1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1126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98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948"/>
                            </p:stCondLst>
                            <p:childTnLst>
                              <p:par>
                                <p:cTn id="23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  <p:bldP spid="11268" grpId="0"/>
    </p:bldLst>
  </p:timing>
</p:sld>
</file>

<file path=ppt/theme/theme1.xml><?xml version="1.0" encoding="utf-8"?>
<a:theme xmlns:a="http://schemas.openxmlformats.org/drawingml/2006/main" name="Пастель">
  <a:themeElements>
    <a:clrScheme name="Пастель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Пастель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астель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Crayons</Template>
  <TotalTime>18</TotalTime>
  <Words>193</Words>
  <Application>Microsoft Office PowerPoint</Application>
  <PresentationFormat>Экран (4:3)</PresentationFormat>
  <Paragraphs>41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Monotype Corsiva</vt:lpstr>
      <vt:lpstr>Arial</vt:lpstr>
      <vt:lpstr>Comic Sans MS</vt:lpstr>
      <vt:lpstr>Calibri</vt:lpstr>
      <vt:lpstr>Пастель</vt:lpstr>
      <vt:lpstr>МОУ  «Кузбасская общеобразовательная средняя школа имени героя Советского Союза  Н.А. Шорникова» Телегина Светлана Владимировна</vt:lpstr>
      <vt:lpstr>Оглавление:</vt:lpstr>
      <vt:lpstr> Введение</vt:lpstr>
      <vt:lpstr>Путешествия по тропинкам</vt:lpstr>
      <vt:lpstr>Вот мой дом родной</vt:lpstr>
      <vt:lpstr>Приходите к нам</vt:lpstr>
      <vt:lpstr>Не опоздай</vt:lpstr>
      <vt:lpstr>Сами с усами</vt:lpstr>
      <vt:lpstr>Хочу стать взрослым</vt:lpstr>
      <vt:lpstr>Все начинается с любви</vt:lpstr>
      <vt:lpstr>Спасибо за внимание.</vt:lpstr>
    </vt:vector>
  </TitlesOfParts>
  <Company>Школа №43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образовательное учреждение  «Средняя общеобразовательная школа  №43»</dc:title>
  <dc:creator>Комп</dc:creator>
  <cp:lastModifiedBy>re</cp:lastModifiedBy>
  <cp:revision>29</cp:revision>
  <dcterms:created xsi:type="dcterms:W3CDTF">2009-11-08T13:35:46Z</dcterms:created>
  <dcterms:modified xsi:type="dcterms:W3CDTF">2014-04-10T13:43:55Z</dcterms:modified>
</cp:coreProperties>
</file>