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61" r:id="rId2"/>
    <p:sldId id="262" r:id="rId3"/>
    <p:sldId id="270" r:id="rId4"/>
    <p:sldId id="271" r:id="rId5"/>
    <p:sldId id="276" r:id="rId6"/>
    <p:sldId id="274" r:id="rId7"/>
    <p:sldId id="272" r:id="rId8"/>
    <p:sldId id="275" r:id="rId9"/>
    <p:sldId id="265" r:id="rId10"/>
    <p:sldId id="259" r:id="rId11"/>
    <p:sldId id="256" r:id="rId12"/>
    <p:sldId id="258" r:id="rId13"/>
    <p:sldId id="260" r:id="rId14"/>
    <p:sldId id="277" r:id="rId15"/>
    <p:sldId id="278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99FF"/>
    <a:srgbClr val="FF3399"/>
    <a:srgbClr val="FF0066"/>
    <a:srgbClr val="9933FF"/>
    <a:srgbClr val="CC3300"/>
    <a:srgbClr val="33CC33"/>
    <a:srgbClr val="FF99FF"/>
    <a:srgbClr val="FFFF00"/>
    <a:srgbClr val="FF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B11873-3620-4FAA-8029-93F797A1D852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6779FB-7F15-4AFB-8A19-598CE1A82C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4823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779FB-7F15-4AFB-8A19-598CE1A82C3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9180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779FB-7F15-4AFB-8A19-598CE1A82C3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9384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779FB-7F15-4AFB-8A19-598CE1A82C3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8712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779FB-7F15-4AFB-8A19-598CE1A82C3A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6012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779FB-7F15-4AFB-8A19-598CE1A82C3A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38995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779FB-7F15-4AFB-8A19-598CE1A82C3A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74797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779FB-7F15-4AFB-8A19-598CE1A82C3A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6295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CE81C-1BB4-4A56-BA00-6A6433B34142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B593781-E811-4FF1-9F65-32C54D2AB6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CE81C-1BB4-4A56-BA00-6A6433B34142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93781-E811-4FF1-9F65-32C54D2AB6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CE81C-1BB4-4A56-BA00-6A6433B34142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93781-E811-4FF1-9F65-32C54D2AB6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CE81C-1BB4-4A56-BA00-6A6433B34142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B593781-E811-4FF1-9F65-32C54D2AB6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CE81C-1BB4-4A56-BA00-6A6433B34142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93781-E811-4FF1-9F65-32C54D2AB6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CE81C-1BB4-4A56-BA00-6A6433B34142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93781-E811-4FF1-9F65-32C54D2AB6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CE81C-1BB4-4A56-BA00-6A6433B34142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B593781-E811-4FF1-9F65-32C54D2AB6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CE81C-1BB4-4A56-BA00-6A6433B34142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93781-E811-4FF1-9F65-32C54D2AB6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CE81C-1BB4-4A56-BA00-6A6433B34142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93781-E811-4FF1-9F65-32C54D2AB6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CE81C-1BB4-4A56-BA00-6A6433B34142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93781-E811-4FF1-9F65-32C54D2AB6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CE81C-1BB4-4A56-BA00-6A6433B34142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93781-E811-4FF1-9F65-32C54D2AB6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5CE81C-1BB4-4A56-BA00-6A6433B34142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B593781-E811-4FF1-9F65-32C54D2AB6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jpeg"/><Relationship Id="rId13" Type="http://schemas.openxmlformats.org/officeDocument/2006/relationships/image" Target="../media/image105.jpeg"/><Relationship Id="rId3" Type="http://schemas.openxmlformats.org/officeDocument/2006/relationships/image" Target="../media/image95.jpeg"/><Relationship Id="rId7" Type="http://schemas.openxmlformats.org/officeDocument/2006/relationships/image" Target="../media/image99.jpeg"/><Relationship Id="rId12" Type="http://schemas.openxmlformats.org/officeDocument/2006/relationships/image" Target="../media/image104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0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.jpeg"/><Relationship Id="rId11" Type="http://schemas.openxmlformats.org/officeDocument/2006/relationships/image" Target="../media/image103.jpeg"/><Relationship Id="rId5" Type="http://schemas.openxmlformats.org/officeDocument/2006/relationships/image" Target="../media/image97.jpeg"/><Relationship Id="rId15" Type="http://schemas.openxmlformats.org/officeDocument/2006/relationships/image" Target="../media/image107.jpeg"/><Relationship Id="rId10" Type="http://schemas.openxmlformats.org/officeDocument/2006/relationships/image" Target="../media/image102.png"/><Relationship Id="rId4" Type="http://schemas.openxmlformats.org/officeDocument/2006/relationships/image" Target="../media/image96.jpeg"/><Relationship Id="rId9" Type="http://schemas.openxmlformats.org/officeDocument/2006/relationships/image" Target="../media/image101.jpeg"/><Relationship Id="rId14" Type="http://schemas.openxmlformats.org/officeDocument/2006/relationships/image" Target="../media/image10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jpeg"/><Relationship Id="rId13" Type="http://schemas.openxmlformats.org/officeDocument/2006/relationships/image" Target="../media/image119.jpeg"/><Relationship Id="rId3" Type="http://schemas.openxmlformats.org/officeDocument/2006/relationships/image" Target="../media/image109.jpeg"/><Relationship Id="rId7" Type="http://schemas.openxmlformats.org/officeDocument/2006/relationships/image" Target="../media/image113.jpeg"/><Relationship Id="rId12" Type="http://schemas.openxmlformats.org/officeDocument/2006/relationships/image" Target="../media/image1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2.jpeg"/><Relationship Id="rId11" Type="http://schemas.openxmlformats.org/officeDocument/2006/relationships/image" Target="../media/image117.jpeg"/><Relationship Id="rId5" Type="http://schemas.openxmlformats.org/officeDocument/2006/relationships/image" Target="../media/image111.jpeg"/><Relationship Id="rId10" Type="http://schemas.openxmlformats.org/officeDocument/2006/relationships/image" Target="../media/image116.jpeg"/><Relationship Id="rId4" Type="http://schemas.openxmlformats.org/officeDocument/2006/relationships/image" Target="../media/image110.jpeg"/><Relationship Id="rId9" Type="http://schemas.openxmlformats.org/officeDocument/2006/relationships/image" Target="../media/image115.jpeg"/><Relationship Id="rId14" Type="http://schemas.openxmlformats.org/officeDocument/2006/relationships/image" Target="../media/image12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jpeg"/><Relationship Id="rId13" Type="http://schemas.openxmlformats.org/officeDocument/2006/relationships/image" Target="../media/image131.png"/><Relationship Id="rId3" Type="http://schemas.openxmlformats.org/officeDocument/2006/relationships/image" Target="../media/image121.jpeg"/><Relationship Id="rId7" Type="http://schemas.openxmlformats.org/officeDocument/2006/relationships/image" Target="../media/image125.jpeg"/><Relationship Id="rId12" Type="http://schemas.openxmlformats.org/officeDocument/2006/relationships/image" Target="../media/image1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4.jpeg"/><Relationship Id="rId11" Type="http://schemas.openxmlformats.org/officeDocument/2006/relationships/image" Target="../media/image129.jpeg"/><Relationship Id="rId5" Type="http://schemas.openxmlformats.org/officeDocument/2006/relationships/image" Target="../media/image123.jpeg"/><Relationship Id="rId15" Type="http://schemas.openxmlformats.org/officeDocument/2006/relationships/image" Target="../media/image133.jpeg"/><Relationship Id="rId10" Type="http://schemas.openxmlformats.org/officeDocument/2006/relationships/image" Target="../media/image128.jpeg"/><Relationship Id="rId4" Type="http://schemas.openxmlformats.org/officeDocument/2006/relationships/image" Target="../media/image122.jpeg"/><Relationship Id="rId9" Type="http://schemas.openxmlformats.org/officeDocument/2006/relationships/image" Target="../media/image127.jpeg"/><Relationship Id="rId14" Type="http://schemas.openxmlformats.org/officeDocument/2006/relationships/image" Target="../media/image13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jpeg"/><Relationship Id="rId3" Type="http://schemas.openxmlformats.org/officeDocument/2006/relationships/image" Target="../media/image135.jpeg"/><Relationship Id="rId7" Type="http://schemas.openxmlformats.org/officeDocument/2006/relationships/image" Target="../media/image139.jpeg"/><Relationship Id="rId2" Type="http://schemas.openxmlformats.org/officeDocument/2006/relationships/image" Target="../media/image1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8.jpeg"/><Relationship Id="rId5" Type="http://schemas.openxmlformats.org/officeDocument/2006/relationships/image" Target="../media/image137.jpeg"/><Relationship Id="rId10" Type="http://schemas.openxmlformats.org/officeDocument/2006/relationships/image" Target="../media/image142.gif"/><Relationship Id="rId4" Type="http://schemas.openxmlformats.org/officeDocument/2006/relationships/image" Target="../media/image136.jpeg"/><Relationship Id="rId9" Type="http://schemas.openxmlformats.org/officeDocument/2006/relationships/image" Target="../media/image1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jpeg"/><Relationship Id="rId2" Type="http://schemas.openxmlformats.org/officeDocument/2006/relationships/image" Target="../media/image1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7.jpeg"/><Relationship Id="rId5" Type="http://schemas.openxmlformats.org/officeDocument/2006/relationships/image" Target="../media/image146.jpeg"/><Relationship Id="rId4" Type="http://schemas.openxmlformats.org/officeDocument/2006/relationships/image" Target="../media/image14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alleyflora.ru/" TargetMode="External"/><Relationship Id="rId2" Type="http://schemas.openxmlformats.org/officeDocument/2006/relationships/hyperlink" Target="http://www.medvoice.ru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5" Type="http://schemas.openxmlformats.org/officeDocument/2006/relationships/image" Target="../media/image2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5" Type="http://schemas.openxmlformats.org/officeDocument/2006/relationships/image" Target="../media/image3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Relationship Id="rId14" Type="http://schemas.openxmlformats.org/officeDocument/2006/relationships/image" Target="../media/image3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12" Type="http://schemas.openxmlformats.org/officeDocument/2006/relationships/image" Target="../media/image4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11" Type="http://schemas.openxmlformats.org/officeDocument/2006/relationships/image" Target="../media/image43.jpe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12" Type="http://schemas.openxmlformats.org/officeDocument/2006/relationships/image" Target="../media/image56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11" Type="http://schemas.openxmlformats.org/officeDocument/2006/relationships/image" Target="../media/image55.jpeg"/><Relationship Id="rId5" Type="http://schemas.openxmlformats.org/officeDocument/2006/relationships/image" Target="../media/image49.jpeg"/><Relationship Id="rId10" Type="http://schemas.openxmlformats.org/officeDocument/2006/relationships/image" Target="../media/image54.jpeg"/><Relationship Id="rId4" Type="http://schemas.openxmlformats.org/officeDocument/2006/relationships/image" Target="../media/image48.jpeg"/><Relationship Id="rId9" Type="http://schemas.openxmlformats.org/officeDocument/2006/relationships/image" Target="../media/image5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10" Type="http://schemas.openxmlformats.org/officeDocument/2006/relationships/image" Target="../media/image65.jpeg"/><Relationship Id="rId4" Type="http://schemas.openxmlformats.org/officeDocument/2006/relationships/image" Target="../media/image59.jpeg"/><Relationship Id="rId9" Type="http://schemas.openxmlformats.org/officeDocument/2006/relationships/image" Target="../media/image6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13" Type="http://schemas.openxmlformats.org/officeDocument/2006/relationships/image" Target="../media/image76.jpeg"/><Relationship Id="rId18" Type="http://schemas.openxmlformats.org/officeDocument/2006/relationships/image" Target="../media/image81.jpeg"/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12" Type="http://schemas.openxmlformats.org/officeDocument/2006/relationships/image" Target="../media/image75.jpeg"/><Relationship Id="rId17" Type="http://schemas.openxmlformats.org/officeDocument/2006/relationships/image" Target="../media/image80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7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jpeg"/><Relationship Id="rId11" Type="http://schemas.openxmlformats.org/officeDocument/2006/relationships/image" Target="../media/image74.jpeg"/><Relationship Id="rId5" Type="http://schemas.openxmlformats.org/officeDocument/2006/relationships/image" Target="../media/image68.jpeg"/><Relationship Id="rId15" Type="http://schemas.openxmlformats.org/officeDocument/2006/relationships/image" Target="../media/image78.png"/><Relationship Id="rId10" Type="http://schemas.openxmlformats.org/officeDocument/2006/relationships/image" Target="../media/image73.jpeg"/><Relationship Id="rId4" Type="http://schemas.openxmlformats.org/officeDocument/2006/relationships/image" Target="../media/image67.jpeg"/><Relationship Id="rId9" Type="http://schemas.openxmlformats.org/officeDocument/2006/relationships/image" Target="../media/image72.jpeg"/><Relationship Id="rId14" Type="http://schemas.openxmlformats.org/officeDocument/2006/relationships/image" Target="../media/image7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jpeg"/><Relationship Id="rId13" Type="http://schemas.openxmlformats.org/officeDocument/2006/relationships/image" Target="../media/image93.jpeg"/><Relationship Id="rId3" Type="http://schemas.openxmlformats.org/officeDocument/2006/relationships/image" Target="../media/image83.jpeg"/><Relationship Id="rId7" Type="http://schemas.openxmlformats.org/officeDocument/2006/relationships/image" Target="../media/image87.jpeg"/><Relationship Id="rId12" Type="http://schemas.openxmlformats.org/officeDocument/2006/relationships/image" Target="../media/image92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jpeg"/><Relationship Id="rId11" Type="http://schemas.openxmlformats.org/officeDocument/2006/relationships/image" Target="../media/image91.jpeg"/><Relationship Id="rId5" Type="http://schemas.openxmlformats.org/officeDocument/2006/relationships/image" Target="../media/image85.jpeg"/><Relationship Id="rId10" Type="http://schemas.openxmlformats.org/officeDocument/2006/relationships/image" Target="../media/image90.jpeg"/><Relationship Id="rId4" Type="http://schemas.openxmlformats.org/officeDocument/2006/relationships/image" Target="../media/image84.jpeg"/><Relationship Id="rId9" Type="http://schemas.openxmlformats.org/officeDocument/2006/relationships/image" Target="../media/image89.jpeg"/><Relationship Id="rId14" Type="http://schemas.openxmlformats.org/officeDocument/2006/relationships/image" Target="../media/image9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3140968"/>
            <a:ext cx="44410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растений в жизни человека</a:t>
            </a:r>
            <a:endParaRPr lang="ru-RU" sz="3200" b="1" i="1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96136" y="4306613"/>
            <a:ext cx="324036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выполнила: ученица 6 класса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№1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им. М.В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Серегина г. Киржач </a:t>
            </a:r>
          </a:p>
          <a:p>
            <a:pPr algn="ctr"/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Будкина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Марина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учитель биологии и географии 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Кукушкина М.В.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Рисунок 1" descr="&amp;bcy;&amp;icy;&amp;ocy;&amp;scy;&amp;fcy;&amp;iecy;&amp;rcy;&amp;a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1128" y="397748"/>
            <a:ext cx="5184576" cy="264356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Рисунок 10" descr="http://im0-tub-ru.yandex.net/i?id=131127762-23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30286"/>
            <a:ext cx="2544283" cy="1800200"/>
          </a:xfrm>
          <a:prstGeom prst="ellipse">
            <a:avLst/>
          </a:prstGeom>
          <a:ln w="57150">
            <a:solidFill>
              <a:srgbClr val="000000"/>
            </a:solidFill>
            <a:miter lim="800000"/>
            <a:headEnd/>
            <a:tailEnd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Рисунок 33" descr="http://pda.fedpress.ru/sites/fedpress/files/ryabowall/news/krup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6069" y="4053053"/>
            <a:ext cx="1900305" cy="1908000"/>
          </a:xfrm>
          <a:prstGeom prst="ellipse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g01.chitalnya.ru/upload2/377/88329663593322035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16759" y="5007051"/>
            <a:ext cx="2400000" cy="1800000"/>
          </a:xfrm>
          <a:prstGeom prst="ellipse">
            <a:avLst/>
          </a:prstGeom>
          <a:ln w="5715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23728" y="60219"/>
            <a:ext cx="55922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№1 им. М.В. Серегина г. Киржач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597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Рисунок 43" descr="http://babaychik.ru/images/product_images/popup_images/105_0_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26671" y="5735623"/>
            <a:ext cx="1618400" cy="108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Рисунок 44" descr="http://www.parusinfo.com/artmuseum/photo/wood_carving/big/rezba_po_derevu_big_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837637"/>
            <a:ext cx="1440435" cy="108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4745" y="57690"/>
            <a:ext cx="82075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Древесина сосны и ели, лиственницы - ценный строительный и поделочный материал</a:t>
            </a:r>
            <a:endParaRPr lang="ru-RU" sz="24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://www.stroymart.com.ua/img/catfiles/110/i3/640x480x0/3601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0593" y="1071646"/>
            <a:ext cx="2160000" cy="162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young.rzd.ru/dbmm/images/41/4624/7290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323997">
            <a:off x="2016192" y="2774322"/>
            <a:ext cx="1702582" cy="2600813"/>
          </a:xfrm>
          <a:prstGeom prst="ellipse">
            <a:avLst/>
          </a:prstGeom>
          <a:ln w="381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ribalkaidr.com/wp-content/uploads/2012/04/sosna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2577" y="2818808"/>
            <a:ext cx="1688435" cy="2520000"/>
          </a:xfrm>
          <a:prstGeom prst="ellipse">
            <a:avLst/>
          </a:prstGeom>
          <a:ln w="381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botanichka.ru/wp-content/uploads/2010/09/Norway-Spruce-520x69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90503">
            <a:off x="5639051" y="2887246"/>
            <a:ext cx="1728192" cy="2520000"/>
          </a:xfrm>
          <a:prstGeom prst="ellipse">
            <a:avLst/>
          </a:prstGeom>
          <a:ln w="381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78248" y="5499083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Лиственница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0459" y="5458435"/>
            <a:ext cx="19215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Ель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82641" y="5485456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Сосна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30" name="Picture 10" descr="http://img0.liveinternet.ru/images/attach/c/5/86/137/86137198_zhivica_majskaja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2758" y="2803147"/>
            <a:ext cx="1080120" cy="1433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43201" y="4207568"/>
            <a:ext cx="949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FF0066"/>
                </a:solidFill>
              </a:rPr>
              <a:t>живица</a:t>
            </a:r>
            <a:endParaRPr lang="ru-RU" sz="1400" b="1" i="1" dirty="0">
              <a:solidFill>
                <a:srgbClr val="FF0066"/>
              </a:solidFill>
            </a:endParaRPr>
          </a:p>
        </p:txBody>
      </p:sp>
      <p:pic>
        <p:nvPicPr>
          <p:cNvPr id="5132" name="Picture 12" descr="http://www.vorbeck.com/images/ink_can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407" y="4740189"/>
            <a:ext cx="741888" cy="100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http://www.shop.kostyor.ru/images/5692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578777">
            <a:off x="2061114" y="6091065"/>
            <a:ext cx="1107344" cy="369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fm-31.ru/img/413197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1024" y="1107646"/>
            <a:ext cx="1965330" cy="158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finatica.by/img/newsmain/2012-11/utoxfj_w600h500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3340" y="1127087"/>
            <a:ext cx="2111999" cy="158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www.extrapalco.com/home/media/k2/items/cache/c9b002fe1bb0320831a8ae78670fdb6f_L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3131" y="1090237"/>
            <a:ext cx="2077550" cy="162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web-3.ru/data/products/gallery/4083/6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451972">
            <a:off x="7007958" y="4507645"/>
            <a:ext cx="2344616" cy="14730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italia-ru.com/files/sub_pages_459_amber_9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9495" y="5499083"/>
            <a:ext cx="821098" cy="10947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Стрелка вправо с вырезом 22"/>
          <p:cNvSpPr/>
          <p:nvPr/>
        </p:nvSpPr>
        <p:spPr>
          <a:xfrm rot="7973501">
            <a:off x="654509" y="4620909"/>
            <a:ext cx="512388" cy="55165"/>
          </a:xfrm>
          <a:prstGeom prst="notchedRightArrow">
            <a:avLst/>
          </a:prstGeom>
          <a:solidFill>
            <a:srgbClr val="FF006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6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5427" y="6575241"/>
            <a:ext cx="10092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Янтарь</a:t>
            </a:r>
            <a:endParaRPr lang="ru-RU" sz="1200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трелка вправо с вырезом 24"/>
          <p:cNvSpPr/>
          <p:nvPr/>
        </p:nvSpPr>
        <p:spPr>
          <a:xfrm rot="5400000">
            <a:off x="845408" y="4940305"/>
            <a:ext cx="899303" cy="48907"/>
          </a:xfrm>
          <a:prstGeom prst="notchedRightArrow">
            <a:avLst/>
          </a:prstGeom>
          <a:solidFill>
            <a:srgbClr val="FF006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66"/>
              </a:solidFill>
            </a:endParaRPr>
          </a:p>
        </p:txBody>
      </p:sp>
      <p:sp>
        <p:nvSpPr>
          <p:cNvPr id="26" name="Стрелка вправо с вырезом 25"/>
          <p:cNvSpPr/>
          <p:nvPr/>
        </p:nvSpPr>
        <p:spPr>
          <a:xfrm rot="3835884">
            <a:off x="1000878" y="5307688"/>
            <a:ext cx="1848141" cy="62239"/>
          </a:xfrm>
          <a:prstGeom prst="notchedRightArrow">
            <a:avLst/>
          </a:prstGeom>
          <a:solidFill>
            <a:srgbClr val="FF006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663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2" descr="http://s39.radikal.ru/i086/1010/15/2b5b22c806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2467" y="4293096"/>
            <a:ext cx="1867632" cy="2485953"/>
          </a:xfrm>
          <a:prstGeom prst="ellipse">
            <a:avLst/>
          </a:prstGeom>
          <a:ln w="28575">
            <a:solidFill>
              <a:srgbClr val="00B0F0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Рисунок 10" descr="http://www.flowers-house.ru/attachment.php?attachmentid=59181&amp;d=138954176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3209"/>
            <a:ext cx="2378754" cy="1804217"/>
          </a:xfrm>
          <a:prstGeom prst="ellipse">
            <a:avLst/>
          </a:prstGeom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Рисунок 4" descr="http://img0.liveinternet.ru/images/attach/c/7/98/28/98028074_len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2536287"/>
            <a:ext cx="2664000" cy="2043502"/>
          </a:xfrm>
          <a:prstGeom prst="ellipse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Рисунок 7" descr="http://www.profi-forex.org/system/news/9/1/egipetskiy-hlopok-postelnoe-bely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35317"/>
            <a:ext cx="2628000" cy="1967496"/>
          </a:xfrm>
          <a:prstGeom prst="ellipse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52153" y="1297395"/>
            <a:ext cx="1882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Хлопок </a:t>
            </a:r>
            <a:endParaRPr lang="ru-RU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6165304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</a:t>
            </a:r>
            <a:endParaRPr lang="ru-RU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3" name="Рисунок 8" descr="http://www.chicco.com.ua/sale/pics_user/81810/366350/366350_2012010310434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1130" y="4954183"/>
            <a:ext cx="1678221" cy="1573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Рисунок 12" descr="http://s51.radikal.ru/i133/1105/4e/0a4edd12c0e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95339">
            <a:off x="2880333" y="1433317"/>
            <a:ext cx="1263271" cy="12200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Рисунок 13" descr="http://www.petropol1.ru/catalog/big/1335982947fd.jpe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506805">
            <a:off x="497987" y="1020806"/>
            <a:ext cx="1392428" cy="14844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Рисунок 5" descr="http://files.nn-sp.ru/catalog/35/16/12/7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2716" y="4858959"/>
            <a:ext cx="182880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06322" y="194003"/>
            <a:ext cx="6265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Волокнистые культуры</a:t>
            </a:r>
            <a:endParaRPr lang="ru-RU" sz="36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://www.sb.by/images/articles/13/97/ceh2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0938" y="2536287"/>
            <a:ext cx="1991808" cy="16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6" name="Picture 4" descr="http://www.pushkino.org/ipb/uploads/post-119-1302581361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6503" y="1028636"/>
            <a:ext cx="1080117" cy="8147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img3.proshkolu.ru/content/media/pic/std/2000000/1827000/1826107-cfc2b9adbca3c418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0383" y="2906713"/>
            <a:ext cx="2370727" cy="16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media.nn.ru/data/ufiles/4/2/68/76/2687659.08S91SR-up_477.76rub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7430" y="4878779"/>
            <a:ext cx="2159999" cy="16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4378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Рисунок 21" descr="http://pfizer.org.ua/pic/75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12" y="56260"/>
            <a:ext cx="1476000" cy="147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Рисунок 24" descr="http://www.kiz.ru/upload/contest_result_file/902/9902pizhm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935112"/>
            <a:ext cx="2693644" cy="2016000"/>
          </a:xfrm>
          <a:prstGeom prst="ellipse">
            <a:avLst/>
          </a:prstGeom>
          <a:ln w="19050">
            <a:solidFill>
              <a:srgbClr val="FF3399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Рисунок 19" descr="http://img1.liveinternet.ru/images/attach/b/4/103/538/103538073_r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212976"/>
            <a:ext cx="2640000" cy="1980000"/>
          </a:xfrm>
          <a:prstGeom prst="ellipse">
            <a:avLst/>
          </a:prstGeom>
          <a:ln w="9525">
            <a:solidFill>
              <a:srgbClr val="FFFF00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Рисунок 15" descr="http://s54.radikal.ru/i143/0907/66/31cc6c15a98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060848"/>
            <a:ext cx="2824446" cy="1980000"/>
          </a:xfrm>
          <a:prstGeom prst="ellipse">
            <a:avLst/>
          </a:prstGeom>
          <a:ln w="9525">
            <a:solidFill>
              <a:srgbClr val="FF3399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Рисунок 22" descr="http://mycoolpix.com/files/funzug/imgs/recipes/make_green_tea_0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120" y="2929007"/>
            <a:ext cx="1907099" cy="18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Рисунок 17" descr="http://900igr.net/datai/tekhnologija/KHudozhestvennaja-vyshivka-gladju/0038-051-Meshochki-dlja-khranenija-lekarstvennykh-trav-ili-spetsij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6260"/>
            <a:ext cx="2151138" cy="158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Рисунок 6" descr="http://www.myjulia.ru/data/cache/2011/04/23/750739_2237-0x60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310896"/>
            <a:ext cx="2208917" cy="2124000"/>
          </a:xfrm>
          <a:prstGeom prst="ellipse">
            <a:avLst/>
          </a:prstGeom>
          <a:ln w="9525">
            <a:solidFill>
              <a:srgbClr val="FF3399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712" y="4694474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Лечебный чай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61" name="Picture 13" descr="http://malahov-plus.com/uploads/forum/images/2010-03/thumbs/1268321035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02166" y="5351715"/>
            <a:ext cx="1439999" cy="14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 descr="http://3.bp.blogspot.com/-4qcPupXCxPg/UKD2NpPv5wI/AAAAAAAAMhY/8t_T2v3L3OY/s1600/%D0%9C%D0%B0%D1%82%D1%80%D0%B0%D1%81+%D0%B8+%D0%BF%D0%BE%D0%B4%D1%83%D1%88%D0%BA%D0%B0+%D0%B8%D0%B7+%D1%82%D1%80%D0%B0%D0%B2%D1%8B+%282%291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6520" y="4541715"/>
            <a:ext cx="2307488" cy="162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36520" y="4175647"/>
            <a:ext cx="19882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Подушка из трав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67" name="Picture 19" descr="http://c.st100sp.com/pictures/00387424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2296" y="5012798"/>
            <a:ext cx="1423064" cy="14230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7137" y="6427465"/>
            <a:ext cx="1423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Зубная паста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70118" y="6435863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йод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69" name="Picture 21" descr="http://www.farmacieonline.md/images/produse/57386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70191" y="1727068"/>
            <a:ext cx="837403" cy="198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295410" y="3717442"/>
            <a:ext cx="1731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Жидкость для полоскания рта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77" name="Picture 29" descr="http://doctoram.net/img/2009/001/doctor-006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4114" y="1149457"/>
            <a:ext cx="1155221" cy="11552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9" name="Picture 31" descr="http://www.piluli.ru/images/smacs_images/products/000/167/011/original_c822aa2e131eafd9def0d6b4dbb5f1a0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2439" y="823637"/>
            <a:ext cx="1051775" cy="10517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644114" y="2455458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Лекарственные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70743" y="154438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в травах и цветах целительная сила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957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2" descr="http://fb.ru/misc/i/gallery/10762/126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5534" y="2325001"/>
            <a:ext cx="3959723" cy="2628000"/>
          </a:xfrm>
          <a:prstGeom prst="ellipse">
            <a:avLst/>
          </a:prstGeom>
          <a:ln w="19050" cap="rnd">
            <a:solidFill>
              <a:srgbClr val="33CC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Рисунок 13" descr="http://dom-mix.ru/img_shop/origin/100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662" y="706866"/>
            <a:ext cx="1861244" cy="201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274" y="6904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Косметика российских  трав</a:t>
            </a:r>
            <a:endParaRPr lang="ru-RU" sz="32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Рисунок 9" descr="http://shophim.ru/image/cache/data/shampuni/1061683-500x5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69582" y="4830349"/>
            <a:ext cx="1978025" cy="19780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трелка вправо с вырезом 8"/>
          <p:cNvSpPr/>
          <p:nvPr/>
        </p:nvSpPr>
        <p:spPr>
          <a:xfrm rot="19546149" flipH="1">
            <a:off x="2543852" y="4962245"/>
            <a:ext cx="788573" cy="112866"/>
          </a:xfrm>
          <a:prstGeom prst="notchedRightArrow">
            <a:avLst/>
          </a:prstGeom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16" name="Стрелка вправо с вырезом 15"/>
          <p:cNvSpPr/>
          <p:nvPr/>
        </p:nvSpPr>
        <p:spPr>
          <a:xfrm rot="12748104" flipH="1">
            <a:off x="6124187" y="4972056"/>
            <a:ext cx="788573" cy="112866"/>
          </a:xfrm>
          <a:prstGeom prst="notchedRightArrow">
            <a:avLst/>
          </a:prstGeom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19" name="Стрелка вправо с вырезом 18"/>
          <p:cNvSpPr/>
          <p:nvPr/>
        </p:nvSpPr>
        <p:spPr>
          <a:xfrm rot="1302888" flipH="1">
            <a:off x="2201247" y="2296353"/>
            <a:ext cx="788573" cy="112866"/>
          </a:xfrm>
          <a:prstGeom prst="notchedRightArrow">
            <a:avLst/>
          </a:prstGeom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FF"/>
              </a:solidFill>
            </a:endParaRPr>
          </a:p>
        </p:txBody>
      </p:sp>
      <p:pic>
        <p:nvPicPr>
          <p:cNvPr id="1026" name="Picture 2" descr="&amp;Acy;&amp;rcy;&amp;ocy;&amp;mcy;&amp;acy;&amp;tcy;&amp;ycy; &amp;vcy;&amp;iecy;&amp;scy;&amp;ncy;&amp;ycy; 20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46113" y="692696"/>
            <a:ext cx="2298851" cy="17204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трелка вправо с вырезом 11"/>
          <p:cNvSpPr/>
          <p:nvPr/>
        </p:nvSpPr>
        <p:spPr>
          <a:xfrm rot="8710606" flipH="1">
            <a:off x="5995924" y="2356676"/>
            <a:ext cx="788573" cy="112866"/>
          </a:xfrm>
          <a:prstGeom prst="notchedRightArrow">
            <a:avLst/>
          </a:prstGeom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pic>
        <p:nvPicPr>
          <p:cNvPr id="2" name="Picture 2" descr="http://www.magickosmetik.ru/files/images/masvol_genshen_en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13099" y="5489531"/>
            <a:ext cx="1418653" cy="14186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трелка вправо с вырезом 12"/>
          <p:cNvSpPr/>
          <p:nvPr/>
        </p:nvSpPr>
        <p:spPr>
          <a:xfrm rot="16200000" flipH="1" flipV="1">
            <a:off x="4423114" y="5228248"/>
            <a:ext cx="398625" cy="94062"/>
          </a:xfrm>
          <a:prstGeom prst="notchedRightArrow">
            <a:avLst/>
          </a:prstGeom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pic>
        <p:nvPicPr>
          <p:cNvPr id="1028" name="Picture 4" descr="http://parikmaherov.net/upload/forum/4d3ca990f8a20e608ae8dfb3462f6bd9.jpg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8482" y="565439"/>
            <a:ext cx="2461540" cy="14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трелка вправо с вырезом 14"/>
          <p:cNvSpPr/>
          <p:nvPr/>
        </p:nvSpPr>
        <p:spPr>
          <a:xfrm rot="5400000" flipH="1" flipV="1">
            <a:off x="4421651" y="2053750"/>
            <a:ext cx="199313" cy="94066"/>
          </a:xfrm>
          <a:prstGeom prst="notchedRightArrow">
            <a:avLst/>
          </a:prstGeom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pic>
        <p:nvPicPr>
          <p:cNvPr id="1030" name="Picture 6" descr="http://img.galya.ru/galya.ru/Pictures2/3/2011/11/13/t4_288014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4263" y="4784770"/>
            <a:ext cx="2088773" cy="201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images4.zakazi24.ru/Image.ashx?product_img=740404&amp;w=180&amp;h=18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834" y="2847993"/>
            <a:ext cx="1714500" cy="1714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Стрелка вправо с вырезом 19"/>
          <p:cNvSpPr/>
          <p:nvPr/>
        </p:nvSpPr>
        <p:spPr>
          <a:xfrm rot="10800000" flipH="1" flipV="1">
            <a:off x="6746113" y="3611181"/>
            <a:ext cx="398625" cy="94062"/>
          </a:xfrm>
          <a:prstGeom prst="notchedRightArrow">
            <a:avLst/>
          </a:prstGeom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pic>
        <p:nvPicPr>
          <p:cNvPr id="1038" name="Picture 14" descr="http://www.1reshenie.ru/img/hr_creamforhair_n1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675674"/>
            <a:ext cx="1581120" cy="17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Стрелка вправо с вырезом 21"/>
          <p:cNvSpPr/>
          <p:nvPr/>
        </p:nvSpPr>
        <p:spPr>
          <a:xfrm flipH="1" flipV="1">
            <a:off x="2009034" y="3457222"/>
            <a:ext cx="398625" cy="94062"/>
          </a:xfrm>
          <a:prstGeom prst="notchedRightArrow">
            <a:avLst/>
          </a:prstGeom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900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260648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Зеленые насаждения и город</a:t>
            </a:r>
            <a:endParaRPr lang="ru-RU" sz="32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12" descr="http://ads.chernihiv.info/photo/39101-eyes2-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157048"/>
            <a:ext cx="3377416" cy="248398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://static.yopolis.ru/uploads/media/68/4/9/6849/6269_3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28" y="865998"/>
            <a:ext cx="3418563" cy="234697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anapaservices.ru/pics-storage/2012/06/anapa-centr-0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98258" y="880134"/>
            <a:ext cx="3499262" cy="233284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http://www.kievoblast.info/uploads/posts/2013-07/1374901697_5vft2yjm4ncwglq1os3hzp8r9067kadxuib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17" y="3755872"/>
            <a:ext cx="3643784" cy="273283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2" descr="http://www.ptmvin.ru/pics/gallery/pokrovskoe3.jpg"/>
          <p:cNvSpPr>
            <a:spLocks noChangeAspect="1" noChangeArrowheads="1"/>
          </p:cNvSpPr>
          <p:nvPr/>
        </p:nvSpPr>
        <p:spPr bwMode="auto">
          <a:xfrm>
            <a:off x="155575" y="-2193925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4" descr="http://www.ptmvin.ru/pics/gallery/pokrovskoe3.jpg"/>
          <p:cNvSpPr>
            <a:spLocks noChangeAspect="1" noChangeArrowheads="1"/>
          </p:cNvSpPr>
          <p:nvPr/>
        </p:nvSpPr>
        <p:spPr bwMode="auto">
          <a:xfrm>
            <a:off x="307975" y="-2041525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://img1.realtyimg.ru/photos-objects/4841/900/993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104288"/>
            <a:ext cx="3596446" cy="2700000"/>
          </a:xfrm>
          <a:prstGeom prst="ellipse">
            <a:avLst/>
          </a:prstGeom>
          <a:ln w="28575" cap="rnd">
            <a:solidFill>
              <a:srgbClr val="0099FF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500166" y="2714620"/>
            <a:ext cx="71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Озеленяйте улицы своих городов!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4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Первый день осени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6273" y="-133756"/>
            <a:ext cx="9144001" cy="70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971600" y="5373216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5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1476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31640" y="332656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литературы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1196752"/>
            <a:ext cx="7920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В.В. Пасечник.  Биология 6 класс. Учебник для общеобразовательных  учебных заведений. М: «Дрофа» 2012 </a:t>
            </a:r>
          </a:p>
          <a:p>
            <a:pPr marL="342900" indent="-342900">
              <a:buAutoNum type="arabicPeriod"/>
            </a:pPr>
            <a:r>
              <a:rPr lang="ru-RU" dirty="0" smtClean="0"/>
              <a:t>Л.А. Багрова.  Я познаю мир. Растения. Детская энциклопедия. М: АСТ 1998. </a:t>
            </a:r>
          </a:p>
          <a:p>
            <a:pPr marL="342900" indent="-342900">
              <a:buAutoNum type="arabicPeriod" startAt="3"/>
            </a:pPr>
            <a:r>
              <a:rPr lang="en-US" dirty="0" smtClean="0">
                <a:hlinkClick r:id="rId2"/>
              </a:rPr>
              <a:t>www.medvoice.ru</a:t>
            </a:r>
            <a:endParaRPr lang="ru-RU" dirty="0" smtClean="0"/>
          </a:p>
          <a:p>
            <a:r>
              <a:rPr lang="en-US" smtClean="0"/>
              <a:t>4</a:t>
            </a:r>
            <a:r>
              <a:rPr lang="en-US" dirty="0" smtClean="0"/>
              <a:t>. </a:t>
            </a:r>
            <a:r>
              <a:rPr lang="en-US" dirty="0" smtClean="0">
                <a:hlinkClick r:id="rId3"/>
              </a:rPr>
              <a:t>www.valleyflora.ru</a:t>
            </a:r>
            <a:endParaRPr lang="ru-RU" dirty="0"/>
          </a:p>
          <a:p>
            <a:r>
              <a:rPr lang="ru-RU" dirty="0" smtClean="0"/>
              <a:t>5. </a:t>
            </a:r>
            <a:r>
              <a:rPr lang="en-US" dirty="0" smtClean="0"/>
              <a:t>www.zoomru.ru</a:t>
            </a:r>
            <a:endParaRPr lang="ru-RU" dirty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53248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836712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 углубить и расширить знания о роли  растений в жизни человека.</a:t>
            </a:r>
          </a:p>
          <a:p>
            <a:r>
              <a:rPr lang="ru-RU" sz="32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stat16.privet.ru/lr/0b1040758422ddcbb93526b42fa9a64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852936"/>
            <a:ext cx="4608512" cy="3459930"/>
          </a:xfrm>
          <a:prstGeom prst="ellipse">
            <a:avLst/>
          </a:prstGeom>
          <a:ln w="381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78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6" descr="http://wallbox.ru/wallpapers/preview/201244/58ded41f2861e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471" y="622385"/>
            <a:ext cx="3531252" cy="2196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37610"/>
            <a:ext cx="37139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Злаковые культуры</a:t>
            </a:r>
          </a:p>
        </p:txBody>
      </p:sp>
      <p:pic>
        <p:nvPicPr>
          <p:cNvPr id="4" name="Рисунок 17" descr="http://www.7cont.ru/image?id=422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8125" y="519104"/>
            <a:ext cx="1368000" cy="136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12" descr="http://upyourpic.org/images/201301/pvn7tc81xx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9917" y="288214"/>
            <a:ext cx="1545363" cy="115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HeroicExtremeLeftFacing"/>
            <a:lightRig rig="threePt" dir="t"/>
          </a:scene3d>
          <a:sp3d contourW="6350" prstMaterial="matte"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34" descr="http://www.anibox.ru/_fr/15/2524444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85280" y="1637255"/>
            <a:ext cx="1541304" cy="108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HeroicExtremeLeftFacing"/>
            <a:lightRig rig="threePt" dir="t"/>
          </a:scene3d>
          <a:sp3d contourW="6350" prstMaterial="matte"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трелка вправо с вырезом 6"/>
          <p:cNvSpPr/>
          <p:nvPr/>
        </p:nvSpPr>
        <p:spPr>
          <a:xfrm rot="18710567">
            <a:off x="5329479" y="1466053"/>
            <a:ext cx="444894" cy="106309"/>
          </a:xfrm>
          <a:prstGeom prst="notchedRightArrow">
            <a:avLst/>
          </a:prstGeom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с вырезом 7"/>
          <p:cNvSpPr/>
          <p:nvPr/>
        </p:nvSpPr>
        <p:spPr>
          <a:xfrm rot="2172951">
            <a:off x="5352363" y="2072401"/>
            <a:ext cx="444894" cy="106309"/>
          </a:xfrm>
          <a:prstGeom prst="notchedRightArrow">
            <a:avLst/>
          </a:prstGeom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с вырезом 9"/>
          <p:cNvSpPr/>
          <p:nvPr/>
        </p:nvSpPr>
        <p:spPr>
          <a:xfrm>
            <a:off x="3255678" y="1149950"/>
            <a:ext cx="444894" cy="106309"/>
          </a:xfrm>
          <a:prstGeom prst="notchedRightArrow">
            <a:avLst/>
          </a:prstGeom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2" name="Picture 8" descr="http://leto-tlt.ru/components/com_virtuemart/shop_image/product/321302069339_4fab6e1f3e2e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9917" y="1667993"/>
            <a:ext cx="1424371" cy="10492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perspectiveHeroicExtremeLeftFacing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storage.pressfoto.ru/2010.12/4073752465567f30f700845dbffc2af83e022b3bc3_b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85280" y="124432"/>
            <a:ext cx="1450800" cy="111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perspectiveHeroicExtremeLeftFacing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oboi-dlja-stola.ru/file/9458/760x0/16:9/%D0%9A%D0%BE%D0%BB%D0%BE%D1%81%D1%8C%D1%8F-%D1%80%D0%B6%D0%B8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17476" y="3720325"/>
            <a:ext cx="3941524" cy="27718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kuh-nya.ru/forum/uploads/post-2-1300893171,787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0910" y="3480662"/>
            <a:ext cx="992832" cy="1581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://static2c.neobroker.ru/img-org/tovar-921681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8756" y="4616599"/>
            <a:ext cx="891543" cy="89154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Стрелка вправо с вырезом 25"/>
          <p:cNvSpPr/>
          <p:nvPr/>
        </p:nvSpPr>
        <p:spPr>
          <a:xfrm rot="12428881" flipV="1">
            <a:off x="3287606" y="4311090"/>
            <a:ext cx="444894" cy="119063"/>
          </a:xfrm>
          <a:prstGeom prst="notchedRightArrow">
            <a:avLst/>
          </a:prstGeom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с вырезом 26"/>
          <p:cNvSpPr/>
          <p:nvPr/>
        </p:nvSpPr>
        <p:spPr>
          <a:xfrm rot="11672886">
            <a:off x="5123696" y="4111035"/>
            <a:ext cx="444894" cy="106309"/>
          </a:xfrm>
          <a:prstGeom prst="notchedRightArrow">
            <a:avLst/>
          </a:prstGeom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с вырезом 28"/>
          <p:cNvSpPr/>
          <p:nvPr/>
        </p:nvSpPr>
        <p:spPr>
          <a:xfrm rot="9327133">
            <a:off x="3063182" y="5281120"/>
            <a:ext cx="444894" cy="106309"/>
          </a:xfrm>
          <a:prstGeom prst="notchedRightArrow">
            <a:avLst/>
          </a:prstGeom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58" name="Picture 34" descr="http://www.analitika.kz/images/120131085333-120403130155-p-o-muka-pshenichnaja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26351" y="1497927"/>
            <a:ext cx="879515" cy="67932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://thenews.kz/static/news/5/a/5ayhuW4H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7332" y="3392599"/>
            <a:ext cx="1846999" cy="1224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perspectiveContrastingRightFacing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http://s48.radikal.ru/i122/0901/80/25a722999f1b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3130" y="4967801"/>
            <a:ext cx="1384347" cy="13843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perspectiveContrastingRightFacing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70" name="Picture 46" descr="http://img.stalker.uz/comments/belka_tvoj_zakaz_prah.jp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15" t="5069" r="16136" b="8379"/>
          <a:stretch/>
        </p:blipFill>
        <p:spPr bwMode="auto">
          <a:xfrm>
            <a:off x="107502" y="5106240"/>
            <a:ext cx="1237716" cy="1505377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Стрелка вправо с вырезом 40"/>
          <p:cNvSpPr/>
          <p:nvPr/>
        </p:nvSpPr>
        <p:spPr>
          <a:xfrm rot="8297750">
            <a:off x="1347196" y="4868450"/>
            <a:ext cx="444894" cy="106309"/>
          </a:xfrm>
          <a:prstGeom prst="notchedRightArrow">
            <a:avLst/>
          </a:prstGeom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25471" y="2721911"/>
            <a:ext cx="1561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Пшеница</a:t>
            </a:r>
            <a:endParaRPr lang="ru-RU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28184" y="6426951"/>
            <a:ext cx="2720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Рожь</a:t>
            </a:r>
            <a:endParaRPr lang="ru-RU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725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8" descr="http://www.syrnikov.ru/LJ/Grech/Tversk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39983" y="4075118"/>
            <a:ext cx="3199428" cy="2376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407874" y="6362141"/>
            <a:ext cx="12241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Гречиха</a:t>
            </a:r>
          </a:p>
        </p:txBody>
      </p:sp>
      <p:sp>
        <p:nvSpPr>
          <p:cNvPr id="7" name="Стрелка вправо с вырезом 6"/>
          <p:cNvSpPr/>
          <p:nvPr/>
        </p:nvSpPr>
        <p:spPr>
          <a:xfrm rot="14341969">
            <a:off x="2776488" y="1731206"/>
            <a:ext cx="1118630" cy="45719"/>
          </a:xfrm>
          <a:prstGeom prst="notchedRightArrow">
            <a:avLst/>
          </a:prstGeom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с вырезом 7"/>
          <p:cNvSpPr/>
          <p:nvPr/>
        </p:nvSpPr>
        <p:spPr>
          <a:xfrm rot="1192952">
            <a:off x="2433360" y="2580310"/>
            <a:ext cx="444894" cy="53154"/>
          </a:xfrm>
          <a:prstGeom prst="notchedRightArrow">
            <a:avLst/>
          </a:prstGeom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29" descr="http://www.igorrf.net/Cafe/Images/cafe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034" y="3796197"/>
            <a:ext cx="1853983" cy="18370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ContrastingRightFacing"/>
            <a:lightRig rig="threePt" dir="t"/>
          </a:scene3d>
          <a:sp3d contourW="6350" prstMaterial="matte"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www.medyaplatform.com/files/news/thumb/2744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41507" y="5519476"/>
            <a:ext cx="1636367" cy="1224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perspectiveHeroicExtremeLeftFacing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017.radikal.ru/i415/1206/12/4354cee7af3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83667" y="4232233"/>
            <a:ext cx="1215200" cy="987223"/>
          </a:xfrm>
          <a:prstGeom prst="ellipse">
            <a:avLst/>
          </a:prstGeom>
          <a:ln w="19050" cap="rnd">
            <a:solidFill>
              <a:srgbClr val="0099FF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900igr.net/datai/okruzhajuschij-mir/Rastenie/0030-077-Kogda-tsvetjot-grechikha-na-zemle-sploshnoj-belo-rozovyj-kovjor-tsvetkov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98466" y="4582899"/>
            <a:ext cx="1021611" cy="13234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news.mail.ru/prev670w/pic/4b/2f/main11461188_a6471f60a281820d60d1528c47bed67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57726" y="5725895"/>
            <a:ext cx="813555" cy="71999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Left"/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://img1.liveinternet.ru/images/attach/c/1/61/630/61630950_1279353250_000000011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540" y="527557"/>
            <a:ext cx="2483400" cy="286476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 descr="http://theinsidesoup.squarespace.com/storage/rice.jpg?__SQUARESPACE_CACHEVERSION=125789557956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9599" y="2358910"/>
            <a:ext cx="1623184" cy="108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perspective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11560" y="153341"/>
            <a:ext cx="1431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</a:t>
            </a:r>
            <a:endParaRPr lang="ru-RU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42" name="Picture 18" descr="http://www.tushpa.ru/netcat_files/187/189/h_301f44fd493e071db32fa466b544612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85093" y="109675"/>
            <a:ext cx="1972633" cy="8875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orientalshop.be/media/catalog/product/cache/3/image/328x/9df78eab33525d08d6e5fb8d27136e95/0/2/02100_1_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0174" y="364741"/>
            <a:ext cx="1012549" cy="10125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Стрелка вправо с вырезом 31"/>
          <p:cNvSpPr/>
          <p:nvPr/>
        </p:nvSpPr>
        <p:spPr>
          <a:xfrm rot="18004279">
            <a:off x="3950767" y="2047537"/>
            <a:ext cx="444894" cy="45719"/>
          </a:xfrm>
          <a:prstGeom prst="notchedRightArrow">
            <a:avLst/>
          </a:prstGeom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2484623" y="951838"/>
            <a:ext cx="17101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Рисовая лапша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35805" y="1275979"/>
            <a:ext cx="1398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Рисовое слоеное тесто</a:t>
            </a:r>
            <a:endParaRPr lang="ru-RU" sz="1200" b="1" dirty="0"/>
          </a:p>
        </p:txBody>
      </p:sp>
      <p:pic>
        <p:nvPicPr>
          <p:cNvPr id="36" name="Рисунок 13" descr="http://cs323131.userapi.com/v323131555/469e/Jb0Tf3soNMA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1680" y="1414463"/>
            <a:ext cx="2085771" cy="2772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8159497" y="4019767"/>
            <a:ext cx="8161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Овес </a:t>
            </a:r>
          </a:p>
        </p:txBody>
      </p:sp>
      <p:pic>
        <p:nvPicPr>
          <p:cNvPr id="38" name="Picture 14" descr="http://irecommend.ru/sites/default/files/product-images/18011/gjpg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40840" y="172983"/>
            <a:ext cx="1033805" cy="140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AutoShape 24" descr="http://academy.cross-kpk.ru/bank/6/003/html/b96fcb588f63.JPG"/>
          <p:cNvSpPr>
            <a:spLocks noChangeAspect="1" noChangeArrowheads="1"/>
          </p:cNvSpPr>
          <p:nvPr/>
        </p:nvSpPr>
        <p:spPr bwMode="auto">
          <a:xfrm>
            <a:off x="155575" y="-1157288"/>
            <a:ext cx="2857500" cy="24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" name="AutoShape 26" descr="http://academy.cross-kpk.ru/bank/6/003/html/b96fcb588f63.JPG"/>
          <p:cNvSpPr>
            <a:spLocks noChangeAspect="1" noChangeArrowheads="1"/>
          </p:cNvSpPr>
          <p:nvPr/>
        </p:nvSpPr>
        <p:spPr bwMode="auto">
          <a:xfrm>
            <a:off x="307975" y="-1004888"/>
            <a:ext cx="2857500" cy="24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" name="AutoShape 28" descr="http://academy.cross-kpk.ru/bank/6/003/html/b96fcb588f63.JPG"/>
          <p:cNvSpPr>
            <a:spLocks noChangeAspect="1" noChangeArrowheads="1"/>
          </p:cNvSpPr>
          <p:nvPr/>
        </p:nvSpPr>
        <p:spPr bwMode="auto">
          <a:xfrm>
            <a:off x="460375" y="-852488"/>
            <a:ext cx="2857500" cy="24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" name="AutoShape 30" descr="http://academy.cross-kpk.ru/bank/6/003/html/b96fcb588f63.JPG"/>
          <p:cNvSpPr>
            <a:spLocks noChangeAspect="1" noChangeArrowheads="1"/>
          </p:cNvSpPr>
          <p:nvPr/>
        </p:nvSpPr>
        <p:spPr bwMode="auto">
          <a:xfrm>
            <a:off x="612775" y="-700088"/>
            <a:ext cx="2857500" cy="24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" name="Стрелка вправо с вырезом 50"/>
          <p:cNvSpPr/>
          <p:nvPr/>
        </p:nvSpPr>
        <p:spPr>
          <a:xfrm rot="10800000">
            <a:off x="1985149" y="5373216"/>
            <a:ext cx="444894" cy="53154"/>
          </a:xfrm>
          <a:prstGeom prst="notchedRightArrow">
            <a:avLst/>
          </a:prstGeom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трелка вправо с вырезом 51"/>
          <p:cNvSpPr/>
          <p:nvPr/>
        </p:nvSpPr>
        <p:spPr>
          <a:xfrm rot="12028463">
            <a:off x="3558744" y="5709332"/>
            <a:ext cx="444894" cy="53154"/>
          </a:xfrm>
          <a:prstGeom prst="notchedRightArrow">
            <a:avLst/>
          </a:prstGeom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трелка вправо с вырезом 54"/>
          <p:cNvSpPr/>
          <p:nvPr/>
        </p:nvSpPr>
        <p:spPr>
          <a:xfrm rot="1192952">
            <a:off x="7089377" y="5615901"/>
            <a:ext cx="444894" cy="45719"/>
          </a:xfrm>
          <a:prstGeom prst="notchedRightArrow">
            <a:avLst/>
          </a:prstGeom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трелка вправо с вырезом 55"/>
          <p:cNvSpPr/>
          <p:nvPr/>
        </p:nvSpPr>
        <p:spPr>
          <a:xfrm rot="14090356">
            <a:off x="6901368" y="1595388"/>
            <a:ext cx="444894" cy="53154"/>
          </a:xfrm>
          <a:prstGeom prst="notchedRightArrow">
            <a:avLst/>
          </a:prstGeom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трелка вправо с вырезом 56"/>
          <p:cNvSpPr/>
          <p:nvPr/>
        </p:nvSpPr>
        <p:spPr>
          <a:xfrm rot="5400000">
            <a:off x="6303589" y="1571487"/>
            <a:ext cx="205875" cy="45719"/>
          </a:xfrm>
          <a:prstGeom prst="notchedRightArrow">
            <a:avLst/>
          </a:prstGeom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Стрелка вправо с вырезом 57"/>
          <p:cNvSpPr/>
          <p:nvPr/>
        </p:nvSpPr>
        <p:spPr>
          <a:xfrm rot="17622046">
            <a:off x="8138856" y="1386293"/>
            <a:ext cx="297052" cy="45719"/>
          </a:xfrm>
          <a:prstGeom prst="notchedRightArrow">
            <a:avLst/>
          </a:prstGeom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 descr="&amp;ocy;&amp;vcy;&amp;scy;&amp;yacy;&amp;ncy;&amp;ycy;&amp;iecy; &amp;khcy;&amp;lcy;&amp;ocy;&amp;pcy;&amp;softcy;&amp;yacy;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850546"/>
            <a:ext cx="1086377" cy="11406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limpoposha.ru/storage/products/29965/1_large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86587" y="88049"/>
            <a:ext cx="1026996" cy="11407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perspectiveHeroicExtremeLeftFacing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525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cs323231.userapi.com/v323231654/3a5/difpR0MhfV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48880"/>
            <a:ext cx="2286000" cy="2160000"/>
          </a:xfrm>
          <a:prstGeom prst="ellipse">
            <a:avLst/>
          </a:prstGeom>
          <a:ln w="381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foodmarkets.ru/upload/blurb/17164/SO5DG07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896"/>
            <a:ext cx="2304256" cy="2160000"/>
          </a:xfrm>
          <a:prstGeom prst="ellipse">
            <a:avLst/>
          </a:prstGeom>
          <a:ln w="381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00466" y="18958"/>
            <a:ext cx="6384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Витаминная кладовая </a:t>
            </a:r>
            <a:endParaRPr lang="ru-RU" sz="36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84" name="Picture 12" descr="http://www.ikirov.ru/files/1303/morkov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64308" y="250886"/>
            <a:ext cx="2159999" cy="2160000"/>
          </a:xfrm>
          <a:prstGeom prst="ellipse">
            <a:avLst/>
          </a:prstGeom>
          <a:ln w="381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://s019.radikal.ru/i605/1203/c9/219113a281e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92180" y="2410886"/>
            <a:ext cx="2304256" cy="2160000"/>
          </a:xfrm>
          <a:prstGeom prst="ellipse">
            <a:avLst/>
          </a:prstGeom>
          <a:ln w="381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http://cdn.trinixy.ru/pics5/20121211/loj_3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9358" y="4221088"/>
            <a:ext cx="2376000" cy="2137498"/>
          </a:xfrm>
          <a:prstGeom prst="ellipse">
            <a:avLst/>
          </a:prstGeom>
          <a:ln w="381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http://s002.radikal.ru/i197/1208/28/90c35697c337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344120"/>
            <a:ext cx="2376264" cy="2162927"/>
          </a:xfrm>
          <a:prstGeom prst="ellipse">
            <a:avLst/>
          </a:prstGeom>
          <a:ln w="381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http://www.vsaduogorode.ru/wp-content/uploads/2012/06/1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0923" y="4676707"/>
            <a:ext cx="2444473" cy="2160000"/>
          </a:xfrm>
          <a:prstGeom prst="ellipse">
            <a:avLst/>
          </a:prstGeom>
          <a:ln w="381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 6"/>
          <p:cNvSpPr/>
          <p:nvPr/>
        </p:nvSpPr>
        <p:spPr>
          <a:xfrm>
            <a:off x="2744868" y="1037073"/>
            <a:ext cx="1058416" cy="1080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4083708" y="1037073"/>
            <a:ext cx="1058416" cy="1080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5422989" y="1043670"/>
            <a:ext cx="1058416" cy="1080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804127" y="1037073"/>
            <a:ext cx="8640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8880" y="1069241"/>
            <a:ext cx="6480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60032" y="1054400"/>
            <a:ext cx="7920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</a:p>
        </p:txBody>
      </p:sp>
      <p:pic>
        <p:nvPicPr>
          <p:cNvPr id="3096" name="Picture 24" descr="http://sapiensduezero.altervista.org/wp-content/uploads/2013/02/374358-peas.jpe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6816" y="2348880"/>
            <a:ext cx="2379320" cy="2160000"/>
          </a:xfrm>
          <a:prstGeom prst="ellipse">
            <a:avLst/>
          </a:prstGeom>
          <a:ln w="381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://www.ljplus.ru/img4/p/l/plantarum/th_cvetnaya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12440"/>
            <a:ext cx="2352932" cy="2160000"/>
          </a:xfrm>
          <a:prstGeom prst="ellipse">
            <a:avLst/>
          </a:prstGeom>
          <a:ln w="381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http://www.llb.su/files/playersphoto/70787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3175" y="2348880"/>
            <a:ext cx="2301546" cy="2160000"/>
          </a:xfrm>
          <a:prstGeom prst="ellipse">
            <a:avLst/>
          </a:prstGeom>
          <a:ln w="381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http://store.picbg.net/pubpic/9E/AD/f07dc9e7d30a9ead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676707"/>
            <a:ext cx="2376263" cy="2160000"/>
          </a:xfrm>
          <a:prstGeom prst="ellipse">
            <a:avLst/>
          </a:prstGeom>
          <a:ln w="381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4158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023555"/>
            <a:ext cx="1693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Подсолнечник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97633" y="130967"/>
            <a:ext cx="41372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Масличные культуры</a:t>
            </a:r>
          </a:p>
        </p:txBody>
      </p:sp>
      <p:pic>
        <p:nvPicPr>
          <p:cNvPr id="2054" name="Picture 6" descr="http://molbiol.ru/forums/uploads/a004/b005/post-1083406-13654532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84000" y="602851"/>
            <a:ext cx="3360000" cy="2520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363474" y="3064939"/>
            <a:ext cx="1631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Масличная пальма</a:t>
            </a:r>
            <a:endParaRPr lang="ru-RU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6" name="Picture 8" descr="http://ic.pics.livejournal.com/krasno_darya/41318506/11939/11939_6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23355"/>
            <a:ext cx="3367025" cy="2520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agrotorg.net/imgs/board/1/49701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295175"/>
            <a:ext cx="1206943" cy="1044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blogsomovlad.ru/wp-content/uploads/2013/03/2013-03-19_14443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28475" y="3602650"/>
            <a:ext cx="3274829" cy="241150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g1.liveinternet.ru/images/attach/c/9/105/486/105486899_large_siderati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177" y="3811785"/>
            <a:ext cx="3356677" cy="2520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310482" y="5968891"/>
            <a:ext cx="1673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Оливковое дерево</a:t>
            </a:r>
            <a:endParaRPr lang="ru-RU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344" y="6122779"/>
            <a:ext cx="1501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Горчица</a:t>
            </a:r>
            <a:endParaRPr lang="ru-RU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4" name="Picture 10" descr="http://www.ukrcommerce.com/images_board/2012-Jan/83925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6176" y="5464600"/>
            <a:ext cx="1179155" cy="10582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irecommend.ru/sites/default/files/product-images/109684/black-olives-iberica-mini-bk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5903" y="4653735"/>
            <a:ext cx="918097" cy="11476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leto-tlt.ru/components/com_virtuemart/shop_image/product/360305234040_509d20dc8c7dc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43254" y="764704"/>
            <a:ext cx="556735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ecopalmoilblog.com/wp-content/gallery/palm-oil/palm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295175"/>
            <a:ext cx="1165495" cy="9992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i.asbaza.ru/u/pic/54/e52b38907011e284a9d7116f6b2996/-/%D0%9C%D0%B0%D1%81%D0%BB%D0%BE%20%D0%98%D0%B1%D0%B5%D1%80%D0%B8%D0%BA%D0%B0%20%202%D0%BB%20%D0%90%D1%80%D1%82%201092110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863" r="27658"/>
          <a:stretch/>
        </p:blipFill>
        <p:spPr bwMode="auto">
          <a:xfrm>
            <a:off x="4499989" y="4973356"/>
            <a:ext cx="769701" cy="165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2220222.su/s/gi/prd2/00/00/06/36/10/maslo-gorchichnoe-600x600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913" t="715" r="25922" b="-715"/>
          <a:stretch/>
        </p:blipFill>
        <p:spPr bwMode="auto">
          <a:xfrm>
            <a:off x="3733074" y="3294468"/>
            <a:ext cx="731680" cy="162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0355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60426" y="322013"/>
            <a:ext cx="48245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Сахароносные культуры</a:t>
            </a:r>
          </a:p>
        </p:txBody>
      </p:sp>
      <p:pic>
        <p:nvPicPr>
          <p:cNvPr id="3" name="Picture 4" descr="http://www.rustrahovka.ru/upload/resize_cache/iblock/0c3/200_700_1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16" y="1085080"/>
            <a:ext cx="2628000" cy="2628000"/>
          </a:xfrm>
          <a:prstGeom prst="ellipse">
            <a:avLst/>
          </a:prstGeom>
          <a:ln>
            <a:noFill/>
          </a:ln>
          <a:effectLst>
            <a:glow rad="850900">
              <a:schemeClr val="bg1">
                <a:alpha val="40000"/>
              </a:schemeClr>
            </a:glow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3713080"/>
            <a:ext cx="22234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Сахарная  свекла</a:t>
            </a:r>
          </a:p>
        </p:txBody>
      </p:sp>
      <p:pic>
        <p:nvPicPr>
          <p:cNvPr id="5" name="Picture 12" descr="http://showbrand.ru/files/article_images/sahar_b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05425" y="2859932"/>
            <a:ext cx="1710002" cy="13611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www.samoupravlenie.ru/images/39-1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2092" y="3373132"/>
            <a:ext cx="3372718" cy="2520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247344" y="3642894"/>
            <a:ext cx="25376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Сахарный тростник</a:t>
            </a:r>
          </a:p>
        </p:txBody>
      </p:sp>
      <p:sp>
        <p:nvSpPr>
          <p:cNvPr id="8" name="Стрелка вправо с вырезом 7"/>
          <p:cNvSpPr/>
          <p:nvPr/>
        </p:nvSpPr>
        <p:spPr>
          <a:xfrm rot="20459853">
            <a:off x="5128848" y="3279197"/>
            <a:ext cx="914396" cy="45719"/>
          </a:xfrm>
          <a:prstGeom prst="notchedRightArrow">
            <a:avLst/>
          </a:prstGeom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с вырезом 8"/>
          <p:cNvSpPr/>
          <p:nvPr/>
        </p:nvSpPr>
        <p:spPr>
          <a:xfrm rot="1192952">
            <a:off x="2664751" y="3008052"/>
            <a:ext cx="444894" cy="53154"/>
          </a:xfrm>
          <a:prstGeom prst="notchedRightArrow">
            <a:avLst/>
          </a:prstGeom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http://savepic.ru/292977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59721" y="1196752"/>
            <a:ext cx="1869380" cy="14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perspectiveHeroicExtremeLeftFacing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konservy-jagody.ucoz.ru/_ph/1/2/86158190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892" y="4293096"/>
            <a:ext cx="2064000" cy="154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perspectiveHeroicExtremeRightFacing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c.pics.livejournal.com/maksim_smirnoww/32896382/736/736_origina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62412" y="4834747"/>
            <a:ext cx="2157278" cy="162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perspectiveHeroicExtremeRightFacing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doshcolniki.ru/upload/blog/6a2/28086866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5024" y="1262401"/>
            <a:ext cx="1649999" cy="1584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perspectiveHeroicExtremeLeftFacing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трелка вправо с вырезом 15"/>
          <p:cNvSpPr/>
          <p:nvPr/>
        </p:nvSpPr>
        <p:spPr>
          <a:xfrm rot="8494688">
            <a:off x="2498001" y="4229045"/>
            <a:ext cx="444894" cy="53154"/>
          </a:xfrm>
          <a:prstGeom prst="notchedRightArrow">
            <a:avLst/>
          </a:prstGeom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с вырезом 16"/>
          <p:cNvSpPr/>
          <p:nvPr/>
        </p:nvSpPr>
        <p:spPr>
          <a:xfrm rot="6007150">
            <a:off x="3803226" y="4490176"/>
            <a:ext cx="444894" cy="53154"/>
          </a:xfrm>
          <a:prstGeom prst="notchedRightArrow">
            <a:avLst/>
          </a:prstGeom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с вырезом 17"/>
          <p:cNvSpPr/>
          <p:nvPr/>
        </p:nvSpPr>
        <p:spPr>
          <a:xfrm rot="18840727">
            <a:off x="4712901" y="2848778"/>
            <a:ext cx="444894" cy="45719"/>
          </a:xfrm>
          <a:prstGeom prst="notchedRightArrow">
            <a:avLst/>
          </a:prstGeom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8" name="Picture 14" descr="http://www.profi-forex.org/system/news/3_Sugar_Cane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106825"/>
            <a:ext cx="2256000" cy="169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Стрелка вправо с вырезом 19"/>
          <p:cNvSpPr/>
          <p:nvPr/>
        </p:nvSpPr>
        <p:spPr>
          <a:xfrm rot="12636039">
            <a:off x="4742712" y="3803990"/>
            <a:ext cx="369678" cy="45719"/>
          </a:xfrm>
          <a:prstGeom prst="notchedRightArrow">
            <a:avLst/>
          </a:prstGeom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42" name="Picture 18" descr="http://kharkovsahar.com/wp-content/uploads/2013/10/13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6073" y="116632"/>
            <a:ext cx="2265798" cy="14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2697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6" descr="http://www.flowersweb.info/images/club/stories/flowe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39834" y="65103"/>
            <a:ext cx="3621462" cy="2520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4" descr="http://s017.radikal.ru/i441/1305/7c/23a88afcc82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44593" y="1597765"/>
            <a:ext cx="822000" cy="72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8" descr="http://www.letsart.ru/sites/default/files/imagecache/image-inside/music/359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072885"/>
            <a:ext cx="459360" cy="79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717824" y="2962290"/>
            <a:ext cx="21434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Кофейно</a:t>
            </a:r>
            <a:r>
              <a:rPr lang="ru-RU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дерево</a:t>
            </a:r>
          </a:p>
        </p:txBody>
      </p:sp>
      <p:pic>
        <p:nvPicPr>
          <p:cNvPr id="7" name="Picture 14" descr="http://www.irecommend.ru/sites/default/files/product-images/18742/teh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9624" y="3987101"/>
            <a:ext cx="3000319" cy="2520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6" descr="http://www.profitpro.ru/images/6262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013" t="11295" r="11087" b="6401"/>
          <a:stretch/>
        </p:blipFill>
        <p:spPr bwMode="auto">
          <a:xfrm>
            <a:off x="620569" y="5871645"/>
            <a:ext cx="927095" cy="5509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2" descr="http://old.idea.ru/files/Image/picture/august/mai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65268" y="6062556"/>
            <a:ext cx="569030" cy="72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267744" y="6407081"/>
            <a:ext cx="17120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Чайный куст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2022" y="239956"/>
            <a:ext cx="4925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Тонизирующие культуры</a:t>
            </a:r>
            <a:endParaRPr lang="ru-RU" sz="32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 descr="http://s.alriyadh.com/2013/04/22/img/34974188215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9624" y="824731"/>
            <a:ext cx="3098240" cy="2520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832058" y="3512393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Дерево какао</a:t>
            </a:r>
            <a:endParaRPr lang="ru-RU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6" name="Picture 8" descr="http://kupideshevle.by/code_image/460038400156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1667" y="2864885"/>
            <a:ext cx="673483" cy="930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karteltrade.ru/files/prodimage/pvl-prod-2758-4a904e4b18444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964" r="8166"/>
          <a:stretch/>
        </p:blipFill>
        <p:spPr bwMode="auto">
          <a:xfrm>
            <a:off x="249624" y="2483545"/>
            <a:ext cx="656063" cy="823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runrun.es/wp-content/uploads/2013/08/balsamo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23" t="7464" b="8716"/>
          <a:stretch/>
        </p:blipFill>
        <p:spPr bwMode="auto">
          <a:xfrm>
            <a:off x="2738404" y="4869160"/>
            <a:ext cx="1241347" cy="10801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://zdorovajakrasota.com/wp-content/uploads/2012/06/cafeaua-de-dimineata-105_cdc7bece9ae03e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78360" y="1941730"/>
            <a:ext cx="1120003" cy="10836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perspective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http://imworld.aufeminin.com/dossiers/bdf/yogi-tee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2534" y="2195142"/>
            <a:ext cx="1176690" cy="11495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http://img0.liveinternet.ru/images/attach/b/4/102/950/102950942_large_0_8b870_111cdb8a_XL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0170" y="2317765"/>
            <a:ext cx="1502407" cy="9687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http://hnb.com.ua/artimages/limonnik%202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59624" y="3818514"/>
            <a:ext cx="3360000" cy="2520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759624" y="6365262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Лимонник</a:t>
            </a:r>
            <a:endParaRPr lang="ru-RU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76" name="Picture 28" descr="http://m-ogorod.ru/wp-content/uploads/2012/07/limonnik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43337" y="3515809"/>
            <a:ext cx="1267826" cy="97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80" name="Picture 32" descr="http://www.limonnik.ru/images/product_images/drinks/taiga_bunch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7" y="5003209"/>
            <a:ext cx="1028126" cy="15421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856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mediasubs.ru/group/uploads/vo/vosstanovlenie-i-sohranenie-zdorovya/image2/MDNmZTI0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574" y="0"/>
            <a:ext cx="2361432" cy="2160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img.velvet.by/files/userfiles/6885/vani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1441" y="3607284"/>
            <a:ext cx="1761315" cy="2520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mg1.liveinternet.ru/images/attach/c/7/94/113/94113155_2497227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6084" y="5461051"/>
            <a:ext cx="1219330" cy="100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semena-rossii.ru/wp-content/uploads/Alyssum--150x15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575" y="3695288"/>
            <a:ext cx="2340000" cy="2340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medikforum.ru/news/uploads/posts/2013-08/thumbs/1376395863_hre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43810" y="181559"/>
            <a:ext cx="3256578" cy="1980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img1.liveinternet.ru/images/attach/c/2/67/258/67258206_spezgl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497284"/>
            <a:ext cx="1566000" cy="104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39917" y="2348358"/>
            <a:ext cx="4043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Пряные растения</a:t>
            </a:r>
            <a:endParaRPr lang="ru-RU" sz="36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7664" y="63820"/>
            <a:ext cx="18900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ориандр</a:t>
            </a:r>
            <a:endParaRPr lang="ru-RU" sz="1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4051" y="1652169"/>
            <a:ext cx="1620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Петрушка</a:t>
            </a:r>
            <a:endParaRPr lang="ru-RU" sz="1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12" y="6298985"/>
            <a:ext cx="1696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Гвоздика</a:t>
            </a:r>
            <a:endParaRPr lang="ru-RU" sz="1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75819" y="5984055"/>
            <a:ext cx="12902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Имбирь</a:t>
            </a:r>
            <a:endParaRPr lang="ru-RU" sz="1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09968" y="6298985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Черный перец</a:t>
            </a:r>
            <a:endParaRPr lang="ru-RU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62" name="Picture 14" descr="http://www.floraprice.ru/v2/wp-content/uploads/2011/09/ukrop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931" y="2203524"/>
            <a:ext cx="1246765" cy="93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www.floraprice.ru/v2/wp-content/uploads/2010/03/01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5600" y="2203524"/>
            <a:ext cx="2004325" cy="1800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912" y="3029067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кроп</a:t>
            </a:r>
            <a:endParaRPr lang="ru-RU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66" name="Picture 18" descr="http://www.comparestoreprices.co.uk/images/ni/nigella-choc-ice-seeds-love-in-a-mist-average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97240" y="63820"/>
            <a:ext cx="2052000" cy="2052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://i.klubkrasoti.ru/content/image/tmin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79094" y="1690188"/>
            <a:ext cx="1080000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734829" y="193115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</a:t>
            </a:r>
            <a:endParaRPr lang="ru-RU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70" name="Picture 22" descr="http://img1.liveinternet.ru/images/attach/c/2/71/801/71801378_626bc90cdaf3a16e210763c162b7776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85657" y="4183153"/>
            <a:ext cx="2314110" cy="2160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http://i.i.ua/photo/images/pic/3/7/5425173_8c5c1671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35218" y="3751153"/>
            <a:ext cx="1023876" cy="86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utoShape 28" descr="http://%D1%82%D0%BE%D0%B2%D0%B0%D1%80%D0%BE%D0%BC%D0%B0%D0%BD%D0%B8%D1%8F.%D1%80%D1%84/images/product_images/info_images/490273-1.jpg"/>
          <p:cNvSpPr>
            <a:spLocks noChangeAspect="1" noChangeArrowheads="1"/>
          </p:cNvSpPr>
          <p:nvPr/>
        </p:nvSpPr>
        <p:spPr bwMode="auto">
          <a:xfrm>
            <a:off x="155575" y="-2544763"/>
            <a:ext cx="4572000" cy="531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30" descr="http://%D1%82%D0%BE%D0%B2%D0%B0%D1%80%D0%BE%D0%BC%D0%B0%D0%BD%D0%B8%D1%8F.%D1%80%D1%84/images/product_images/info_images/490273-1.jpg"/>
          <p:cNvSpPr>
            <a:spLocks noChangeAspect="1" noChangeArrowheads="1"/>
          </p:cNvSpPr>
          <p:nvPr/>
        </p:nvSpPr>
        <p:spPr bwMode="auto">
          <a:xfrm>
            <a:off x="307975" y="-2392363"/>
            <a:ext cx="4572000" cy="531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80" name="Picture 32" descr="http://auto.ur.ru/img/audio_cd_covers/1000749481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156264"/>
            <a:ext cx="1188000" cy="118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2232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1332</TotalTime>
  <Words>225</Words>
  <Application>Microsoft Office PowerPoint</Application>
  <PresentationFormat>Экран (4:3)</PresentationFormat>
  <Paragraphs>78</Paragraphs>
  <Slides>16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учитель</cp:lastModifiedBy>
  <cp:revision>125</cp:revision>
  <dcterms:created xsi:type="dcterms:W3CDTF">2014-01-19T19:23:52Z</dcterms:created>
  <dcterms:modified xsi:type="dcterms:W3CDTF">2002-01-01T02:19:53Z</dcterms:modified>
</cp:coreProperties>
</file>