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0" r:id="rId5"/>
    <p:sldId id="259" r:id="rId6"/>
    <p:sldId id="285" r:id="rId7"/>
    <p:sldId id="271" r:id="rId8"/>
    <p:sldId id="272" r:id="rId9"/>
    <p:sldId id="273" r:id="rId10"/>
    <p:sldId id="274" r:id="rId11"/>
    <p:sldId id="275" r:id="rId12"/>
    <p:sldId id="276" r:id="rId13"/>
    <p:sldId id="267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9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9988AD-0A20-49E1-8818-F543FE4ABC4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1BA4E5-56D0-443E-BDF5-39BD5EBD62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2;&#1086;&#1080;%20&#1076;&#1086;&#1082;&#1091;&#1084;&#1077;&#1085;&#1090;&#1099;\1.mp3" TargetMode="Externa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tolkslovar.ru/v5693.html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tolkslovar.ru/s11013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olkslovar.ru/m4677.html" TargetMode="External"/><Relationship Id="rId5" Type="http://schemas.openxmlformats.org/officeDocument/2006/relationships/hyperlink" Target="http://tolkslovar.ru/p21495.html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tolkslovar.ru/v8129.html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-428651"/>
            <a:ext cx="7772400" cy="178595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Подарок Курочки Рябы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8668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                                        Урок технологии </a:t>
            </a:r>
          </a:p>
          <a:p>
            <a:r>
              <a:rPr lang="ru-RU" dirty="0" smtClean="0"/>
              <a:t>                                                                         в 1 классе</a:t>
            </a:r>
          </a:p>
          <a:p>
            <a:r>
              <a:rPr lang="ru-RU" dirty="0" smtClean="0"/>
              <a:t>                                                                            учитель </a:t>
            </a:r>
          </a:p>
          <a:p>
            <a:r>
              <a:rPr lang="ru-RU" dirty="0" smtClean="0"/>
              <a:t>                                          Харикова В. В.</a:t>
            </a:r>
            <a:endParaRPr lang="ru-RU" dirty="0"/>
          </a:p>
        </p:txBody>
      </p:sp>
      <p:pic>
        <p:nvPicPr>
          <p:cNvPr id="4" name="Рисунок 3" descr="ря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464347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1053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>     Роспись пасхального яйца</a:t>
            </a:r>
            <a:br>
              <a:rPr lang="ru-RU" sz="5400" b="1" i="1" dirty="0" smtClean="0"/>
            </a:br>
            <a:r>
              <a:rPr lang="ru-RU" sz="5400" dirty="0" smtClean="0"/>
              <a:t>                     </a:t>
            </a:r>
            <a:r>
              <a:rPr lang="ru-RU" sz="5400" b="1" i="1" dirty="0" err="1" smtClean="0">
                <a:solidFill>
                  <a:srgbClr val="A50021"/>
                </a:solidFill>
              </a:rPr>
              <a:t>Крашенки</a:t>
            </a:r>
            <a:r>
              <a:rPr lang="ru-RU" sz="5400" b="1" i="1" dirty="0" smtClean="0">
                <a:solidFill>
                  <a:srgbClr val="A50021"/>
                </a:solidFill>
              </a:rPr>
              <a:t/>
            </a:r>
            <a:br>
              <a:rPr lang="ru-RU" sz="5400" b="1" i="1" dirty="0" smtClean="0">
                <a:solidFill>
                  <a:srgbClr val="A50021"/>
                </a:solidFill>
              </a:rPr>
            </a:b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314134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643446"/>
            <a:ext cx="3071834" cy="19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000504"/>
            <a:ext cx="3323156" cy="2514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0240"/>
            <a:ext cx="3243263" cy="242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/>
              <a:t>    Роспись пасхального яйца</a:t>
            </a:r>
            <a:br>
              <a:rPr lang="ru-RU" sz="4800" b="1" i="1" dirty="0" smtClean="0"/>
            </a:br>
            <a:r>
              <a:rPr lang="ru-RU" sz="4800" b="1" i="1" dirty="0" smtClean="0"/>
              <a:t>                    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Крапанки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643182"/>
            <a:ext cx="3756819" cy="249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643050"/>
            <a:ext cx="2276277" cy="285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714884"/>
            <a:ext cx="2422571" cy="1730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>    Роспись пасхального яйца</a:t>
            </a:r>
            <a:br>
              <a:rPr lang="ru-RU" sz="5400" b="1" i="1" dirty="0" smtClean="0"/>
            </a:br>
            <a:r>
              <a:rPr lang="ru-RU" sz="5400" b="1" i="1" dirty="0" smtClean="0"/>
              <a:t>                    </a:t>
            </a:r>
            <a:r>
              <a:rPr lang="ru-RU" sz="5400" b="1" i="1" dirty="0" err="1" smtClean="0">
                <a:solidFill>
                  <a:srgbClr val="C00000"/>
                </a:solidFill>
              </a:rPr>
              <a:t>Дряпанки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283117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00042"/>
            <a:ext cx="355655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714488"/>
            <a:ext cx="2797696" cy="2840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142984"/>
            <a:ext cx="4572000" cy="271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Яйчата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яйца изготавливают из дерева, фарфора, бисера, глины, стекла…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Самыми красивыми и дорогими называют оригинальные пасхальные яйца Карла Фаберже.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1646237" cy="3052762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716" y="928670"/>
            <a:ext cx="2273284" cy="28575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2143140" cy="2830515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643314"/>
            <a:ext cx="270510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78595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>
                <a:solidFill>
                  <a:srgbClr val="0070C0"/>
                </a:solidFill>
              </a:rPr>
              <a:t>                 </a:t>
            </a:r>
            <a:r>
              <a:rPr lang="ru-RU" sz="4400" b="1" i="1" dirty="0" smtClean="0">
                <a:solidFill>
                  <a:srgbClr val="0070C0"/>
                </a:solidFill>
              </a:rPr>
              <a:t>Пасхальные яйца,  </a:t>
            </a:r>
            <a:br>
              <a:rPr lang="ru-RU" sz="4400" b="1" i="1" dirty="0" smtClean="0">
                <a:solidFill>
                  <a:srgbClr val="0070C0"/>
                </a:solidFill>
              </a:rPr>
            </a:br>
            <a:r>
              <a:rPr lang="ru-RU" sz="4400" b="1" i="1" dirty="0" smtClean="0">
                <a:solidFill>
                  <a:srgbClr val="0070C0"/>
                </a:solidFill>
              </a:rPr>
              <a:t>             украшенные   бисером</a:t>
            </a:r>
            <a:br>
              <a:rPr lang="ru-RU" sz="4400" b="1" i="1" dirty="0" smtClean="0">
                <a:solidFill>
                  <a:srgbClr val="0070C0"/>
                </a:solidFill>
              </a:rPr>
            </a:br>
            <a:r>
              <a:rPr lang="ru-RU" sz="4400" b="1" i="1" dirty="0" smtClean="0">
                <a:solidFill>
                  <a:srgbClr val="0070C0"/>
                </a:solidFill>
              </a:rPr>
              <a:t>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3972"/>
            <a:ext cx="2512061" cy="334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23835"/>
            <a:ext cx="2223558" cy="2947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84048"/>
            <a:ext cx="2160240" cy="2986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53972"/>
            <a:ext cx="2255476" cy="3235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           </a:t>
            </a:r>
            <a:r>
              <a:rPr lang="ru-RU" sz="3600" b="1" i="1" dirty="0" smtClean="0"/>
              <a:t>Пасхальные яйца, украшенные     </a:t>
            </a:r>
            <a:br>
              <a:rPr lang="ru-RU" sz="3600" b="1" i="1" dirty="0" smtClean="0"/>
            </a:br>
            <a:r>
              <a:rPr lang="ru-RU" sz="3600" b="1" i="1" dirty="0" smtClean="0"/>
              <a:t>                 термальными наклейками</a:t>
            </a:r>
            <a:endParaRPr lang="ru-RU" sz="36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428868"/>
            <a:ext cx="4606744" cy="3994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/>
              <a:t>     Пасхальные яйца, украшенные  </a:t>
            </a:r>
            <a:br>
              <a:rPr lang="ru-RU" sz="4000" b="1" i="1" dirty="0" smtClean="0"/>
            </a:br>
            <a:r>
              <a:rPr lang="ru-RU" sz="4000" b="1" i="1" dirty="0" smtClean="0"/>
              <a:t>                           крупой</a:t>
            </a:r>
            <a:endParaRPr lang="ru-RU" sz="4000" b="1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571744"/>
            <a:ext cx="434939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571744"/>
            <a:ext cx="3553250" cy="3503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                 Пасхальные яйца, украшенные</a:t>
            </a:r>
            <a:br>
              <a:rPr lang="ru-RU" sz="3200" b="1" i="1" dirty="0" smtClean="0"/>
            </a:br>
            <a:r>
              <a:rPr lang="ru-RU" sz="3200" b="1" i="1" dirty="0" smtClean="0"/>
              <a:t>               лоскутками, тесьмой, лентами</a:t>
            </a:r>
            <a:endParaRPr lang="ru-RU" sz="3200" b="1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290703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00504"/>
            <a:ext cx="2962672" cy="2643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280" y="1928802"/>
            <a:ext cx="2965720" cy="2411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лентами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71670" y="3643314"/>
            <a:ext cx="257176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          Пасхальные яйца, украшенные </a:t>
            </a:r>
            <a:br>
              <a:rPr lang="ru-RU" sz="3600" b="1" i="1" dirty="0" smtClean="0"/>
            </a:br>
            <a:r>
              <a:rPr lang="ru-RU" sz="3600" b="1" i="1" dirty="0" smtClean="0"/>
              <a:t>                     в стиле «</a:t>
            </a:r>
            <a:r>
              <a:rPr lang="ru-RU" sz="3600" b="1" i="1" dirty="0" err="1" smtClean="0"/>
              <a:t>квиллинг</a:t>
            </a:r>
            <a:r>
              <a:rPr lang="ru-RU" sz="3600" b="1" i="1" dirty="0" smtClean="0"/>
              <a:t>»</a:t>
            </a:r>
            <a:endParaRPr lang="ru-RU" sz="36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6599"/>
            <a:ext cx="4546848" cy="3576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43050"/>
            <a:ext cx="3312368" cy="521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77280" cy="1204170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         Пасхальные яйца, украшенные </a:t>
            </a:r>
            <a:br>
              <a:rPr lang="ru-RU" sz="4000" b="1" i="1" dirty="0" smtClean="0"/>
            </a:br>
            <a:r>
              <a:rPr lang="ru-RU" sz="4000" b="1" i="1" dirty="0" smtClean="0"/>
              <a:t>                  в стиле «</a:t>
            </a:r>
            <a:r>
              <a:rPr lang="ru-RU" sz="4000" b="1" i="1" dirty="0" err="1" smtClean="0"/>
              <a:t>декупаж</a:t>
            </a:r>
            <a:r>
              <a:rPr lang="ru-RU" sz="4000" b="1" i="1" dirty="0" smtClean="0"/>
              <a:t>»</a:t>
            </a:r>
            <a:endParaRPr lang="ru-RU" sz="40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2755588" cy="342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719" y="1928803"/>
            <a:ext cx="3121308" cy="3643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357694"/>
            <a:ext cx="2954572" cy="2214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Кто любит трудиться,</a:t>
            </a:r>
            <a:br>
              <a:rPr lang="ru-RU" b="1" dirty="0" smtClean="0"/>
            </a:br>
            <a:r>
              <a:rPr lang="ru-RU" b="1" dirty="0" smtClean="0"/>
              <a:t>          тому без дела не сидится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</a:t>
            </a:r>
            <a:r>
              <a:rPr lang="ru-RU" sz="3200" b="1" dirty="0" smtClean="0">
                <a:solidFill>
                  <a:srgbClr val="FF0000"/>
                </a:solidFill>
              </a:rPr>
              <a:t>Правила рабочего человека: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Прежде чем начать работу, приготовь рабочее место.</a:t>
            </a:r>
          </a:p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Рабочее место содержи в чистоте и порядке.</a:t>
            </a:r>
          </a:p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Береги инструменты, экономь материалы.</a:t>
            </a:r>
          </a:p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Всегда думай, как сделать работу лучше.</a:t>
            </a:r>
          </a:p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Закончи работу, убери  рабочее место быстро и аккуратно.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ена\Desktop\10692979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643050"/>
            <a:ext cx="6858048" cy="46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             Удачи вам в вашем </a:t>
            </a:r>
            <a:br>
              <a:rPr lang="ru-RU" b="1" i="1" dirty="0" smtClean="0"/>
            </a:br>
            <a:r>
              <a:rPr lang="ru-RU" b="1" i="1" dirty="0" smtClean="0"/>
              <a:t>                   творчестве!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57298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i="1" dirty="0" err="1" smtClean="0"/>
              <a:t>Физминутка</a:t>
            </a:r>
            <a:endParaRPr lang="ru-RU" b="1" i="1" dirty="0"/>
          </a:p>
        </p:txBody>
      </p:sp>
      <p:pic>
        <p:nvPicPr>
          <p:cNvPr id="4" name="Содержимое 3" descr="заряд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1428750"/>
            <a:ext cx="5929312" cy="4429125"/>
          </a:xfrm>
          <a:prstGeom prst="rect">
            <a:avLst/>
          </a:prstGeom>
        </p:spPr>
      </p:pic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1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143008"/>
          </a:xfrm>
        </p:spPr>
        <p:txBody>
          <a:bodyPr/>
          <a:lstStyle/>
          <a:p>
            <a:r>
              <a:rPr lang="ru-RU" b="1" i="1" dirty="0" smtClean="0"/>
              <a:t>                  Рефлексия</a:t>
            </a:r>
            <a:endParaRPr lang="ru-RU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86116" y="3025005"/>
            <a:ext cx="55721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понравился. Я справился.  Я доволен собой.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Настроение хорошее.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было трудно, но я справился.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 оказались трудными, мне нужна была помощь.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5" descr="прикольный смайлик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2891801" cy="32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Сказка «Курочка Ряба»</a:t>
            </a:r>
            <a:br>
              <a:rPr lang="ru-RU" dirty="0" smtClean="0"/>
            </a:b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214423"/>
            <a:ext cx="7500990" cy="5110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Фантазия – </a:t>
            </a:r>
            <a:b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hlinkClick r:id="rId2" tooltip="Способность - 1. Природное дарование, склонность к усвоению чего-л., к занятиям чем-..."/>
              </a:rPr>
              <a:t>Способность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3" tooltip="Воображать - 1. Мысленно представлять, воспроизводить в зримых образах. 2. Составля..."/>
              </a:rPr>
              <a:t>воображать,</a:t>
            </a:r>
            <a:r>
              <a:rPr lang="ru-RU" sz="2400" dirty="0" smtClean="0"/>
              <a:t>   </a:t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2400" dirty="0" smtClean="0">
                <a:hlinkClick r:id="rId4" tooltip="Выдумывать - придумыватьсочинятьизмышлятьизобретатьфантазировать..."/>
              </a:rPr>
              <a:t>выдумывать.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dirty="0" smtClean="0">
                <a:hlinkClick r:id="rId5" tooltip="Продукт - Следствие, результат, порождение чего-нибудьLibПродукт Предметы питани..."/>
              </a:rPr>
              <a:t>Продукт</a:t>
            </a:r>
            <a:r>
              <a:rPr lang="ru-RU" sz="2400" dirty="0" smtClean="0"/>
              <a:t> воображения; </a:t>
            </a:r>
            <a:r>
              <a:rPr lang="ru-RU" sz="2400" dirty="0" smtClean="0">
                <a:hlinkClick r:id="rId6" tooltip="Мечта - Мечта  -  особая форма воображения - , локализованная в достаточно отд..."/>
              </a:rPr>
              <a:t>мечта</a:t>
            </a:r>
            <a:r>
              <a:rPr lang="ru-RU" sz="3600" dirty="0" smtClean="0">
                <a:hlinkClick r:id="rId6" tooltip="Мечта - Мечта  -  особая форма воображения - , локализованная в достаточно отд..."/>
              </a:rPr>
              <a:t>.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фантазирукт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20360" y="0"/>
            <a:ext cx="3623640" cy="2778124"/>
          </a:xfrm>
          <a:prstGeom prst="rect">
            <a:avLst/>
          </a:prstGeom>
        </p:spPr>
      </p:pic>
      <p:pic>
        <p:nvPicPr>
          <p:cNvPr id="7" name="Рисунок 6" descr="фантазия 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43240" y="4143380"/>
            <a:ext cx="2970660" cy="2500306"/>
          </a:xfrm>
          <a:prstGeom prst="rect">
            <a:avLst/>
          </a:prstGeom>
        </p:spPr>
      </p:pic>
      <p:pic>
        <p:nvPicPr>
          <p:cNvPr id="8" name="Рисунок 7" descr="туфли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2714620"/>
            <a:ext cx="3276608" cy="2928958"/>
          </a:xfrm>
          <a:prstGeom prst="rect">
            <a:avLst/>
          </a:prstGeom>
        </p:spPr>
      </p:pic>
      <p:pic>
        <p:nvPicPr>
          <p:cNvPr id="9" name="Рисунок 8" descr="яйца фантазия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024566" y="2786058"/>
            <a:ext cx="3119434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/>
              <a:t>Что нам интересно узнать: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 Почему люди украшают  яйца?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Для чего они это делают?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smtClean="0">
                <a:solidFill>
                  <a:srgbClr val="FF0000"/>
                </a:solidFill>
              </a:rPr>
              <a:t>Как  можно </a:t>
            </a:r>
            <a:r>
              <a:rPr lang="ru-RU" sz="4400" b="1" i="1" dirty="0" smtClean="0">
                <a:solidFill>
                  <a:srgbClr val="FF0000"/>
                </a:solidFill>
              </a:rPr>
              <a:t>украсить яйца?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/>
              <a:t>                Правила работы</a:t>
            </a:r>
            <a:br>
              <a:rPr lang="ru-RU" sz="4400" b="1" i="1" dirty="0" smtClean="0"/>
            </a:br>
            <a:r>
              <a:rPr lang="ru-RU" sz="4400" b="1" i="1" dirty="0" smtClean="0"/>
              <a:t>                в парах и группах</a:t>
            </a:r>
            <a:endParaRPr lang="ru-RU" sz="4400" b="1" i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1899586"/>
            <a:ext cx="50720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Слушать друг друга.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Уметь уступать.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Уметь договариваться.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Быть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доброжелательным 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терпимым.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Помогать друг другу.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857628"/>
            <a:ext cx="3154365" cy="283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Пасха </a:t>
            </a:r>
            <a:r>
              <a:rPr lang="ru-RU" sz="2200" b="1" dirty="0" smtClean="0">
                <a:latin typeface="Constantia" pitchFamily="18" charset="0"/>
              </a:rPr>
              <a:t>– это один из главных христианских  праздников. </a:t>
            </a:r>
            <a:br>
              <a:rPr lang="ru-RU" sz="2200" b="1" dirty="0" smtClean="0">
                <a:latin typeface="Constantia" pitchFamily="18" charset="0"/>
              </a:rPr>
            </a:br>
            <a:r>
              <a:rPr lang="ru-RU" sz="2200" b="1" dirty="0" smtClean="0">
                <a:latin typeface="Constantia" pitchFamily="18" charset="0"/>
              </a:rPr>
              <a:t>Это день воскресения Господа нашего Иисуса Христа из мертвых.    </a:t>
            </a:r>
            <a:br>
              <a:rPr lang="ru-RU" sz="2200" b="1" dirty="0" smtClean="0">
                <a:latin typeface="Constantia" pitchFamily="18" charset="0"/>
              </a:rPr>
            </a:br>
            <a:r>
              <a:rPr lang="ru-RU" sz="2200" b="1" dirty="0" smtClean="0">
                <a:latin typeface="Constantia" pitchFamily="18" charset="0"/>
              </a:rPr>
              <a:t>                Люди, радуясь этому, говорят: «Христос </a:t>
            </a:r>
            <a:r>
              <a:rPr lang="ru-RU" sz="2200" b="1" dirty="0" err="1" smtClean="0">
                <a:latin typeface="Constantia" pitchFamily="18" charset="0"/>
              </a:rPr>
              <a:t>воскресе</a:t>
            </a:r>
            <a:r>
              <a:rPr lang="ru-RU" sz="2200" b="1" dirty="0" smtClean="0">
                <a:latin typeface="Constantia" pitchFamily="18" charset="0"/>
              </a:rPr>
              <a:t>!»</a:t>
            </a:r>
            <a:r>
              <a:rPr lang="ru-RU" sz="5300" b="1" dirty="0" smtClean="0">
                <a:latin typeface="Constantia" pitchFamily="18" charset="0"/>
              </a:rPr>
              <a:t/>
            </a:r>
            <a:br>
              <a:rPr lang="ru-RU" sz="5300" b="1" dirty="0" smtClean="0"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4" name="Содержимое 3" descr="открытка Христос Воскресе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2000240"/>
            <a:ext cx="3136452" cy="4389437"/>
          </a:xfrm>
          <a:prstGeom prst="rect">
            <a:avLst/>
          </a:prstGeom>
        </p:spPr>
      </p:pic>
      <p:pic>
        <p:nvPicPr>
          <p:cNvPr id="5" name="Рисунок 4" descr="ИИС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071678"/>
            <a:ext cx="3624261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450057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 Пасхе каждая семья собирала и окрашивала по 100-200 яиц.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Их раздавали детям, гостям, и устраивали состязания между собой, чье яйцо крепче.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8604"/>
            <a:ext cx="8096250" cy="371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305800" cy="250033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/>
              <a:t>    </a:t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        Роспись</a:t>
            </a:r>
            <a:r>
              <a:rPr lang="ru-RU" sz="4800" b="1" dirty="0" smtClean="0"/>
              <a:t> </a:t>
            </a:r>
            <a:r>
              <a:rPr lang="ru-RU" sz="4800" b="1" i="1" dirty="0" smtClean="0"/>
              <a:t>пасхального яйца</a:t>
            </a: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>                   </a:t>
            </a:r>
            <a:r>
              <a:rPr lang="ru-RU" sz="5400" b="1" i="1" dirty="0" err="1" smtClean="0">
                <a:solidFill>
                  <a:srgbClr val="A50021"/>
                </a:solidFill>
              </a:rPr>
              <a:t>Писанки</a:t>
            </a:r>
            <a:r>
              <a:rPr lang="ru-RU" dirty="0" smtClean="0">
                <a:solidFill>
                  <a:srgbClr val="CC0000"/>
                </a:solidFill>
              </a:rPr>
              <a:t/>
            </a:r>
            <a:br>
              <a:rPr lang="ru-RU" dirty="0" smtClean="0">
                <a:solidFill>
                  <a:srgbClr val="CC0000"/>
                </a:solidFill>
              </a:rPr>
            </a:br>
            <a:endParaRPr lang="ru-RU" b="1" i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643182"/>
            <a:ext cx="2232194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708996"/>
            <a:ext cx="3077241" cy="3149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268976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428736"/>
            <a:ext cx="2928958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643050"/>
            <a:ext cx="2752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495</TotalTime>
  <Words>265</Words>
  <Application>Microsoft Office PowerPoint</Application>
  <PresentationFormat>Экран (4:3)</PresentationFormat>
  <Paragraphs>47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Подарок Курочки Рябы</vt:lpstr>
      <vt:lpstr>   Кто любит трудиться,           тому без дела не сидится.</vt:lpstr>
      <vt:lpstr>           Сказка «Курочка Ряба»      </vt:lpstr>
      <vt:lpstr>   Фантазия –   Способность воображать,       выдумывать.    Продукт воображения; мечта. </vt:lpstr>
      <vt:lpstr>   Что нам интересно узнать:</vt:lpstr>
      <vt:lpstr>                Правила работы                 в парах и группах</vt:lpstr>
      <vt:lpstr>        Пасха – это один из главных христианских  праздников.  Это день воскресения Господа нашего Иисуса Христа из мертвых.                     Люди, радуясь этому, говорят: «Христос воскресе!» </vt:lpstr>
      <vt:lpstr>Слайд 8</vt:lpstr>
      <vt:lpstr>               Роспись пасхального яйца                    Писанки </vt:lpstr>
      <vt:lpstr>     Роспись пасхального яйца                      Крашенки </vt:lpstr>
      <vt:lpstr>    Роспись пасхального яйца                     Крапанки</vt:lpstr>
      <vt:lpstr>    Роспись пасхального яйца                     Дряпанки</vt:lpstr>
      <vt:lpstr>Слайд 13</vt:lpstr>
      <vt:lpstr>                  Пасхальные яйца,                украшенные   бисером     </vt:lpstr>
      <vt:lpstr>            Пасхальные яйца, украшенные                       термальными наклейками</vt:lpstr>
      <vt:lpstr>     Пасхальные яйца, украшенные                              крупой</vt:lpstr>
      <vt:lpstr>                 Пасхальные яйца, украшенные                лоскутками, тесьмой, лентами</vt:lpstr>
      <vt:lpstr>          Пасхальные яйца, украшенные                       в стиле «квиллинг»</vt:lpstr>
      <vt:lpstr>         Пасхальные яйца, украшенные                    в стиле «декупаж»</vt:lpstr>
      <vt:lpstr>              Удачи вам в вашем                     творчестве!</vt:lpstr>
      <vt:lpstr>                  Физминутка</vt:lpstr>
      <vt:lpstr>                  Рефлексия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Подарок Курочки Рябы</dc:title>
  <dc:creator>Admin</dc:creator>
  <cp:lastModifiedBy>Tata</cp:lastModifiedBy>
  <cp:revision>53</cp:revision>
  <dcterms:created xsi:type="dcterms:W3CDTF">2013-04-07T13:27:43Z</dcterms:created>
  <dcterms:modified xsi:type="dcterms:W3CDTF">2014-03-14T19:32:24Z</dcterms:modified>
</cp:coreProperties>
</file>