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3" r:id="rId2"/>
  </p:sldMasterIdLst>
  <p:sldIdLst>
    <p:sldId id="301" r:id="rId3"/>
    <p:sldId id="299" r:id="rId4"/>
    <p:sldId id="296" r:id="rId5"/>
    <p:sldId id="281" r:id="rId6"/>
    <p:sldId id="286" r:id="rId7"/>
    <p:sldId id="300" r:id="rId8"/>
    <p:sldId id="266" r:id="rId9"/>
    <p:sldId id="290" r:id="rId10"/>
    <p:sldId id="264" r:id="rId11"/>
    <p:sldId id="291" r:id="rId12"/>
    <p:sldId id="261" r:id="rId13"/>
    <p:sldId id="292" r:id="rId14"/>
    <p:sldId id="293" r:id="rId15"/>
    <p:sldId id="294" r:id="rId16"/>
    <p:sldId id="297" r:id="rId17"/>
    <p:sldId id="263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D7CC-550A-4CFD-B115-240683DCF1EC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D63C-E39E-40D4-82F8-44D045A92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50E76-A72A-48EC-BFD9-D21D9D24946D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67172-C1DC-45A9-AA4F-1A169F20C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72A1-EEEF-4D3F-9DB5-AFE973D4FBAC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FCDD-979B-4DD3-AE09-C3B59AA8A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B8B6-1563-4A9B-934A-0A0E9A1719C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5DED2-3922-4E40-9264-02F336410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7342-7459-4047-BB9D-B75FF8B6A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0B9A-963C-4702-BAD6-A2CCCD418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0DFB-0EEE-4BF5-87D6-E5BB96197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F004-5A00-4CB1-8797-B9392571E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D5F9-D700-4DC8-BBEC-0C6CCDC84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7651-510C-4C50-84B3-292C81278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6198-BF3E-4E0C-B467-70E61556E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9E24B-07E3-4529-AADD-A0454F9A706E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D33FC-1703-49FD-98CA-EDA35C90B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34FD-F280-401E-BDC5-E288CFA1C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5D08-7F12-4958-9AF7-029C6BC4A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3E9B-0C0F-465C-A27B-DE3DFD084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0B66-2098-404D-A0D3-3B42B220B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22816-58AF-46F3-9313-773647FB50CB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CE2FB-0E5E-4816-87A8-F29B2074D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272EF-8145-4FD2-9E7E-656BD20BF37A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D87D-9FBF-465F-9C49-B88C039BD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CE66-081A-494C-BCD0-14AAEA71CFD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C2D30-EC4F-4A05-BFAA-76D943179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B31C3-1C30-4E03-B0FB-6CFD03B5D739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A8588-B21F-4459-9F37-6A37CB24A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DC62-5092-4F3E-85CA-F313997D7718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714AD-5D53-40A6-8EE7-4F488C539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C1D34-F7E0-4F0F-B3C8-CEEF26651AE7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A92C-651E-4593-987E-A26F2C35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A99B-26D5-4716-AF44-5A2B7188D26E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182D-6C06-49FF-96E1-839C6F70E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84F852A-18CC-4EF3-8503-0F2622718385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2613C9B-8F8C-4A21-9CF8-F844F4797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7A49D7-4008-4459-99E9-8D019AE4A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755650" y="-171450"/>
            <a:ext cx="7772400" cy="3340100"/>
          </a:xfrm>
          <a:noFill/>
          <a:ln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sz="2000" i="1" smtClean="0">
                <a:effectLst/>
                <a:latin typeface="Arial" charset="0"/>
              </a:rPr>
              <a:t>Муниципальное бюджетное общеобразовательное учреждение </a:t>
            </a:r>
            <a:br>
              <a:rPr lang="ru-RU" sz="2000" i="1" smtClean="0">
                <a:effectLst/>
                <a:latin typeface="Arial" charset="0"/>
              </a:rPr>
            </a:br>
            <a:r>
              <a:rPr lang="ru-RU" sz="2000" i="1" smtClean="0">
                <a:effectLst/>
                <a:latin typeface="Arial" charset="0"/>
              </a:rPr>
              <a:t>«Средняя общеобразовательная школа №2 г. Агрыз </a:t>
            </a:r>
            <a:br>
              <a:rPr lang="ru-RU" sz="2000" i="1" smtClean="0">
                <a:effectLst/>
                <a:latin typeface="Arial" charset="0"/>
              </a:rPr>
            </a:br>
            <a:r>
              <a:rPr lang="ru-RU" sz="2000" i="1" smtClean="0">
                <a:effectLst/>
                <a:latin typeface="Arial" charset="0"/>
              </a:rPr>
              <a:t>Республика Татарстан»</a:t>
            </a:r>
          </a:p>
        </p:txBody>
      </p:sp>
      <p:sp>
        <p:nvSpPr>
          <p:cNvPr id="47109" name="Rectangle 5"/>
          <p:cNvSpPr>
            <a:spLocks noGrp="1" noRot="1" noChangeArrowheads="1"/>
          </p:cNvSpPr>
          <p:nvPr>
            <p:ph type="subTitle" idx="1"/>
          </p:nvPr>
        </p:nvSpPr>
        <p:spPr>
          <a:xfrm>
            <a:off x="1619250" y="2565400"/>
            <a:ext cx="6400800" cy="2663825"/>
          </a:xfrm>
          <a:noFill/>
          <a:ln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600" smtClean="0"/>
              <a:t>Урок по окружающему миру.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600" smtClean="0"/>
              <a:t>3 класс. Система РО Л.В. Занкова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600" smtClean="0"/>
              <a:t>Тема :Лесная зона . Виды леса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600" smtClean="0"/>
              <a:t> Составила: 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600" smtClean="0"/>
              <a:t>    учитель начальных     классов        Федянина Наталья Леонидовна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61444" name="Picture 4" descr="5760bi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79838" y="2492375"/>
            <a:ext cx="5184775" cy="4191000"/>
          </a:xfrm>
        </p:spPr>
      </p:pic>
      <p:pic>
        <p:nvPicPr>
          <p:cNvPr id="61445" name="Picture 5" descr="http://crosti.ru/patterns/00/00/d1/81b2b81a03/picture_mirr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0"/>
            <a:ext cx="551497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http://img0.liveinternet.ru/images/attach/c/3/77/186/77186690_7472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612775" y="-242888"/>
            <a:ext cx="5329238" cy="37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http://www.lubim.info/copperminegallery/albums/userpics/10001/normal_elni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0438"/>
            <a:ext cx="5003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1. Лес служит «лёгкими» нашей планеты.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  2.Лес является домом для растений и животных.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3.Лес источник древесины.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4. Лес природная аптека.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5. Лес защитник водоёмов и почв.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/>
              <a:t>6. Лес служит местом отдыха для человека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7. Лес- источник чистой воды и пищи </a:t>
            </a:r>
          </a:p>
        </p:txBody>
      </p:sp>
      <p:sp>
        <p:nvSpPr>
          <p:cNvPr id="2" name="Содержимое 2"/>
          <p:cNvSpPr>
            <a:spLocks/>
          </p:cNvSpPr>
          <p:nvPr/>
        </p:nvSpPr>
        <p:spPr bwMode="auto">
          <a:xfrm>
            <a:off x="323850" y="1125538"/>
            <a:ext cx="26638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Содержимое 2"/>
          <p:cNvSpPr>
            <a:spLocks/>
          </p:cNvSpPr>
          <p:nvPr/>
        </p:nvSpPr>
        <p:spPr bwMode="auto">
          <a:xfrm>
            <a:off x="179388" y="260350"/>
            <a:ext cx="3024187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Значение леса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279717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>
                <a:solidFill>
                  <a:schemeClr val="folHlink"/>
                </a:solidFill>
              </a:rPr>
              <a:t> </a:t>
            </a:r>
            <a:r>
              <a:rPr lang="ru-RU" sz="3600" b="1" dirty="0">
                <a:solidFill>
                  <a:schemeClr val="folHlink"/>
                </a:solidFill>
              </a:rPr>
              <a:t>Проблемы</a:t>
            </a:r>
            <a:r>
              <a:rPr lang="ru-RU" sz="3600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chemeClr val="folHlink"/>
                </a:solidFill>
              </a:rPr>
              <a:t>   леса</a:t>
            </a:r>
          </a:p>
        </p:txBody>
      </p:sp>
      <p:sp>
        <p:nvSpPr>
          <p:cNvPr id="65548" name="Rectangle 1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16463" y="1412875"/>
            <a:ext cx="3927475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Вырубка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/>
          </a:p>
          <a:p>
            <a:pPr eaLnBrk="1" hangingPunct="1">
              <a:defRPr/>
            </a:pPr>
            <a:r>
              <a:rPr lang="ru-RU" sz="3200"/>
              <a:t>Браконьерство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/>
          </a:p>
          <a:p>
            <a:pPr eaLnBrk="1" hangingPunct="1">
              <a:defRPr/>
            </a:pPr>
            <a:r>
              <a:rPr lang="ru-RU" sz="3200"/>
              <a:t>Пожары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/>
          </a:p>
          <a:p>
            <a:pPr eaLnBrk="1" hangingPunct="1">
              <a:defRPr/>
            </a:pPr>
            <a:r>
              <a:rPr lang="ru-RU" sz="3200"/>
              <a:t>Загрязнение леса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1484313"/>
            <a:ext cx="392747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chemeClr val="folHlink"/>
                </a:solidFill>
              </a:rPr>
              <a:t>Пути решения</a:t>
            </a:r>
          </a:p>
        </p:txBody>
      </p:sp>
      <p:sp>
        <p:nvSpPr>
          <p:cNvPr id="7168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8075" y="981075"/>
            <a:ext cx="3927475" cy="511492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  <a:r>
              <a:rPr lang="ru-RU" sz="2400"/>
              <a:t>Создание заповедников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/>
          </a:p>
          <a:p>
            <a:pPr eaLnBrk="1" hangingPunct="1">
              <a:defRPr/>
            </a:pPr>
            <a:r>
              <a:rPr lang="ru-RU" sz="2400"/>
              <a:t> Борьба с браконьерами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/>
          </a:p>
          <a:p>
            <a:pPr eaLnBrk="1" hangingPunct="1">
              <a:defRPr/>
            </a:pPr>
            <a:r>
              <a:rPr lang="ru-RU" sz="2400"/>
              <a:t> Восстановление лесов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/>
          </a:p>
          <a:p>
            <a:pPr eaLnBrk="1" hangingPunct="1">
              <a:defRPr/>
            </a:pPr>
            <a:r>
              <a:rPr lang="ru-RU" sz="2400"/>
              <a:t> Экономное использование древесины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            </a:t>
            </a:r>
            <a:r>
              <a:rPr lang="ru-RU">
                <a:solidFill>
                  <a:schemeClr val="hlink"/>
                </a:solidFill>
              </a:rPr>
              <a:t>План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1. Геогрфическое положение</a:t>
            </a:r>
          </a:p>
          <a:p>
            <a:pPr eaLnBrk="1" hangingPunct="1">
              <a:defRPr/>
            </a:pPr>
            <a:r>
              <a:rPr lang="ru-RU"/>
              <a:t>2. Климат</a:t>
            </a:r>
          </a:p>
          <a:p>
            <a:pPr eaLnBrk="1" hangingPunct="1">
              <a:defRPr/>
            </a:pPr>
            <a:r>
              <a:rPr lang="ru-RU"/>
              <a:t>3. Виды леса</a:t>
            </a:r>
          </a:p>
          <a:p>
            <a:pPr eaLnBrk="1" hangingPunct="1">
              <a:defRPr/>
            </a:pPr>
            <a:r>
              <a:rPr lang="ru-RU"/>
              <a:t>4. Животный и растительный мир</a:t>
            </a:r>
          </a:p>
          <a:p>
            <a:pPr eaLnBrk="1" hangingPunct="1">
              <a:defRPr/>
            </a:pPr>
            <a:r>
              <a:rPr lang="ru-RU"/>
              <a:t>5. Значение леса</a:t>
            </a:r>
          </a:p>
          <a:p>
            <a:pPr eaLnBrk="1" hangingPunct="1">
              <a:defRPr/>
            </a:pPr>
            <a:r>
              <a:rPr lang="ru-RU"/>
              <a:t>6. Проблемы леса</a:t>
            </a:r>
          </a:p>
          <a:p>
            <a:pPr eaLnBrk="1" hangingPunct="1">
              <a:defRPr/>
            </a:pPr>
            <a:r>
              <a:rPr lang="ru-RU"/>
              <a:t>7. Помощь лесу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      Ключ к тесту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600" smtClean="0"/>
              <a:t>+  - - + +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773238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Лес –наше  богатство!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Береги его!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На уроке мне было…….</a:t>
            </a:r>
          </a:p>
          <a:p>
            <a:pPr eaLnBrk="1" hangingPunct="1">
              <a:defRPr/>
            </a:pPr>
            <a:r>
              <a:rPr lang="ru-RU"/>
              <a:t> Я узнал (а)…</a:t>
            </a:r>
          </a:p>
          <a:p>
            <a:pPr eaLnBrk="1" hangingPunct="1">
              <a:defRPr/>
            </a:pPr>
            <a:r>
              <a:rPr lang="ru-RU"/>
              <a:t> Я хочу рассказать…</a:t>
            </a:r>
          </a:p>
          <a:p>
            <a:pPr eaLnBrk="1" hangingPunct="1">
              <a:defRPr/>
            </a:pPr>
            <a:r>
              <a:rPr lang="ru-RU"/>
              <a:t>Мне было трудно…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88913"/>
            <a:ext cx="8609013" cy="128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tkar.ru/products/edu/prirzone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212137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755907_69ba84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5" cy="597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            </a:t>
            </a:r>
            <a:r>
              <a:rPr lang="ru-RU">
                <a:solidFill>
                  <a:schemeClr val="hlink"/>
                </a:solidFill>
              </a:rPr>
              <a:t>План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1. Геогрфическое положение</a:t>
            </a:r>
          </a:p>
          <a:p>
            <a:pPr eaLnBrk="1" hangingPunct="1">
              <a:defRPr/>
            </a:pPr>
            <a:r>
              <a:rPr lang="ru-RU"/>
              <a:t>2. Климат</a:t>
            </a:r>
          </a:p>
          <a:p>
            <a:pPr eaLnBrk="1" hangingPunct="1">
              <a:defRPr/>
            </a:pPr>
            <a:r>
              <a:rPr lang="ru-RU"/>
              <a:t>3. Виды леса</a:t>
            </a:r>
          </a:p>
          <a:p>
            <a:pPr eaLnBrk="1" hangingPunct="1">
              <a:defRPr/>
            </a:pPr>
            <a:r>
              <a:rPr lang="ru-RU"/>
              <a:t>4. Животный и растительный мир</a:t>
            </a:r>
          </a:p>
          <a:p>
            <a:pPr eaLnBrk="1" hangingPunct="1">
              <a:defRPr/>
            </a:pPr>
            <a:r>
              <a:rPr lang="ru-RU"/>
              <a:t>5. Значение леса</a:t>
            </a:r>
          </a:p>
          <a:p>
            <a:pPr eaLnBrk="1" hangingPunct="1">
              <a:defRPr/>
            </a:pPr>
            <a:r>
              <a:rPr lang="ru-RU"/>
              <a:t>6. Проблемы леса</a:t>
            </a:r>
          </a:p>
          <a:p>
            <a:pPr eaLnBrk="1" hangingPunct="1">
              <a:defRPr/>
            </a:pPr>
            <a:r>
              <a:rPr lang="ru-RU"/>
              <a:t>7. Помощь лесу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atkar.ru/products/edu/prirzo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404813"/>
            <a:ext cx="8785225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ravoedelo-himki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43" y="1633476"/>
            <a:ext cx="8136904" cy="568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Широколиственные леса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chemeClr val="hlink"/>
                </a:solidFill>
              </a:rPr>
              <a:t>         Смешанный лес</a:t>
            </a:r>
          </a:p>
        </p:txBody>
      </p:sp>
      <p:pic>
        <p:nvPicPr>
          <p:cNvPr id="1026" name="Picture 2" descr="I:\Новая папка\1794673760_43bec6aad0_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2060575"/>
            <a:ext cx="6985000" cy="4537075"/>
          </a:xfr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43db6890-1eb5-97ce-fbd4-10a8e56636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4896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              Тайга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249</TotalTime>
  <Words>219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Трава</vt:lpstr>
      <vt:lpstr>Оформление по умолчанию</vt:lpstr>
      <vt:lpstr>Муниципальное бюджетное общеобразовательное учреждение  «Средняя общеобразовательная школа №2 г. Агрыз  Республика Татарстан»</vt:lpstr>
      <vt:lpstr>Слайд 2</vt:lpstr>
      <vt:lpstr>Слайд 3</vt:lpstr>
      <vt:lpstr>Слайд 4</vt:lpstr>
      <vt:lpstr>               План</vt:lpstr>
      <vt:lpstr>Слайд 6</vt:lpstr>
      <vt:lpstr>Широколиственные леса</vt:lpstr>
      <vt:lpstr>         Смешанный лес</vt:lpstr>
      <vt:lpstr>                 Тайга</vt:lpstr>
      <vt:lpstr>Слайд 10</vt:lpstr>
      <vt:lpstr>Слайд 11</vt:lpstr>
      <vt:lpstr>Слайд 12</vt:lpstr>
      <vt:lpstr>Слайд 13</vt:lpstr>
      <vt:lpstr>               План</vt:lpstr>
      <vt:lpstr>         Ключ к тесту</vt:lpstr>
      <vt:lpstr>  Лес –наше  богатство!       Береги его!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Экосистема леса</dc:title>
  <dc:creator>123</dc:creator>
  <cp:lastModifiedBy>Tata</cp:lastModifiedBy>
  <cp:revision>27</cp:revision>
  <dcterms:created xsi:type="dcterms:W3CDTF">2012-11-07T12:37:58Z</dcterms:created>
  <dcterms:modified xsi:type="dcterms:W3CDTF">2014-03-19T09:58:13Z</dcterms:modified>
</cp:coreProperties>
</file>